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5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3899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2426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539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3523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775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3539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35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1495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1605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437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016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1421B-D7DA-492E-91A2-B55EC668F39A}" type="datetimeFigureOut">
              <a:rPr lang="zh-CN" altLang="en-US" smtClean="0"/>
              <a:t>2016-9-21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65FB71-E030-4A23-8F4E-26455F59754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23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pic74.nipic.com/file/20150804/9276475_102550390000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0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56793"/>
            <a:ext cx="7772400" cy="259228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zh-CN" altLang="en-U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红 色 会</a:t>
            </a:r>
            <a:r>
              <a:rPr lang="en-US" altLang="zh-CN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/>
            </a:r>
            <a:br>
              <a:rPr lang="en-US" altLang="zh-CN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</a:br>
            <a:r>
              <a:rPr lang="zh-CN" altLang="en-U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说 话</a:t>
            </a:r>
            <a:endParaRPr lang="zh-CN" altLang="en-US" sz="8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18291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http://img.daimg.com/uploads/allimg/120718/3-120GQG11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387"/>
          <a:stretch/>
        </p:blipFill>
        <p:spPr bwMode="auto">
          <a:xfrm>
            <a:off x="2915816" y="1412376"/>
            <a:ext cx="6040219" cy="518457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Administrator\桌面\红色会说话\9baccfd49f2c4b10f8f246ada2b2a607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9" r="22428"/>
          <a:stretch/>
        </p:blipFill>
        <p:spPr bwMode="auto">
          <a:xfrm>
            <a:off x="107504" y="98879"/>
            <a:ext cx="2952328" cy="4876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340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cq.citysbs.com/home/attachment/201112/22/1158911_13245419338DEJ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688" y="81136"/>
            <a:ext cx="6117208" cy="4067944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Administrator\桌面\6d936f270b7d86beae3e66bc9fe521b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284984"/>
            <a:ext cx="33020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9890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a1.att.hudong.com/72/43/0130000043222013602443310352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636912"/>
            <a:ext cx="6422751" cy="3896469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Documents and Settings\Administrator\桌面\f3b420a5a0a009634b3c884531d7624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5811024" y="33928"/>
            <a:ext cx="3312368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322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Documents and Settings\Administrator\桌面\红色会说话\2013020515255348374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106" y="212038"/>
            <a:ext cx="6942772" cy="484596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Documents and Settings\Administrator\桌面\cf6478dea5b7d9591acceabae9f1161d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32046">
            <a:off x="6377346" y="476235"/>
            <a:ext cx="2686387" cy="774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68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://y3.ifengimg.com/a/2014_07/4f337f4faa3c80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392" y="2132856"/>
            <a:ext cx="6744664" cy="446834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://p0.so.qhmsg.com/t0198ecd1099c1b039f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91" y="0"/>
            <a:ext cx="4578625" cy="343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6487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tor\桌面\红色会说话\2216137_171928094847_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332656"/>
            <a:ext cx="5720989" cy="238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pic25.nipic.com/20121106/11031349_194747179152_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66"/>
          <a:stretch/>
        </p:blipFill>
        <p:spPr bwMode="auto">
          <a:xfrm>
            <a:off x="5228550" y="3332657"/>
            <a:ext cx="2754465" cy="280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p4.so.qhmsg.com/t01f54155fecdd29d69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00" b="100000" l="0" r="100000">
                        <a14:foregroundMark x1="75542" y1="45250" x2="77399" y2="93750"/>
                        <a14:foregroundMark x1="49226" y1="8750" x2="51084" y2="8000"/>
                        <a14:foregroundMark x1="87307" y1="23250" x2="92879" y2="21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16383"/>
            <a:ext cx="3544119" cy="438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720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3</Words>
  <Application>Microsoft Office PowerPoint</Application>
  <PresentationFormat>全屏显示(4:3)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红 色 会 说 话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红色会说话</dc:title>
  <dc:creator>微软用户</dc:creator>
  <cp:lastModifiedBy>微软用户</cp:lastModifiedBy>
  <cp:revision>7</cp:revision>
  <dcterms:created xsi:type="dcterms:W3CDTF">2016-09-03T12:40:13Z</dcterms:created>
  <dcterms:modified xsi:type="dcterms:W3CDTF">2016-09-21T11:55:09Z</dcterms:modified>
</cp:coreProperties>
</file>