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</p:sldIdLst>
  <p:sldSz cx="9144000" cy="5143500" type="screen16x9"/>
  <p:notesSz cx="6858000" cy="9144000"/>
  <p:embeddedFontLst>
    <p:embeddedFont>
      <p:font typeface="楷体" panose="02010609060101010101" pitchFamily="49" charset="-122"/>
      <p:regular r:id="rId8"/>
    </p:embeddedFont>
    <p:embeddedFont>
      <p:font typeface="Calibri" panose="020F0502020204030204" charset="0"/>
      <p:regular r:id="rId9"/>
      <p:bold r:id="rId10"/>
      <p:italic r:id="rId11"/>
      <p:boldItalic r:id="rId12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51" autoAdjust="0"/>
  </p:normalViewPr>
  <p:slideViewPr>
    <p:cSldViewPr>
      <p:cViewPr>
        <p:scale>
          <a:sx n="75" d="100"/>
          <a:sy n="75" d="100"/>
        </p:scale>
        <p:origin x="-2382" y="-10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font" Target="fonts/font2.fntdata"/><Relationship Id="rId8" Type="http://schemas.openxmlformats.org/officeDocument/2006/relationships/font" Target="fonts/font1.fntdata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font" Target="fonts/font5.fntdata"/><Relationship Id="rId11" Type="http://schemas.openxmlformats.org/officeDocument/2006/relationships/font" Target="fonts/font4.fntdata"/><Relationship Id="rId10" Type="http://schemas.openxmlformats.org/officeDocument/2006/relationships/font" Target="fonts/font3.fntdata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EF801-0FF8-4D2E-89FF-AD7DEC0C08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8F4BF-B59C-42B7-986D-6C05765C6E8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10000_10000&amp;sec=1491222926&amp;di=f4af3b91f21cc06741da3eeeacf06898&amp;src=http://bbs.jooyoo.net/attachment/Mon_0811/31_65548_c8504ca6cc99c3a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62"/>
            <a:ext cx="9144000" cy="516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603" y="1128755"/>
            <a:ext cx="6120914" cy="2548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Shape"/>
          <p:cNvSpPr/>
          <p:nvPr/>
        </p:nvSpPr>
        <p:spPr>
          <a:xfrm>
            <a:off x="3563888" y="4227934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KSO_Shape"/>
          <p:cNvSpPr/>
          <p:nvPr/>
        </p:nvSpPr>
        <p:spPr>
          <a:xfrm>
            <a:off x="3347864" y="4345500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3671888" y="4309500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KSO_Shape"/>
          <p:cNvSpPr/>
          <p:nvPr/>
        </p:nvSpPr>
        <p:spPr>
          <a:xfrm>
            <a:off x="3455864" y="4290083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483518"/>
            <a:ext cx="2736304" cy="32008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zh-CN" sz="40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数</a:t>
            </a:r>
            <a:r>
              <a:rPr lang="zh-CN" altLang="zh-CN" sz="4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小鸡</a:t>
            </a:r>
            <a:endParaRPr lang="en-US" altLang="zh-CN" sz="40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endParaRPr lang="zh-CN" altLang="zh-CN" sz="16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鸡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妈妈，数小鸡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一二三四五六七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只小鸡在吃米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两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只小鸡抢东西。</a:t>
            </a:r>
            <a:endParaRPr lang="zh-CN" altLang="zh-CN" sz="2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四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只小鸡叽叽叽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依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在妈妈怀抱里。</a:t>
            </a:r>
            <a:endParaRPr lang="zh-CN" altLang="zh-CN" sz="2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065" y="854710"/>
            <a:ext cx="5902960" cy="40195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WPS 演示</Application>
  <PresentationFormat>全屏显示(16:9)</PresentationFormat>
  <Paragraphs>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宋体</vt:lpstr>
      <vt:lpstr>Wingdings</vt:lpstr>
      <vt:lpstr>楷体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数小鸡</dc:title>
  <dc:creator>Administrator</dc:creator>
  <cp:lastModifiedBy>张晓蕾</cp:lastModifiedBy>
  <cp:revision>4</cp:revision>
  <dcterms:created xsi:type="dcterms:W3CDTF">2017-04-03T12:23:00Z</dcterms:created>
  <dcterms:modified xsi:type="dcterms:W3CDTF">2021-07-31T06:20:54Z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