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photoAlbum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2616" y="-8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5786C-742A-4032-8E62-A9D321A58061}" type="datetimeFigureOut">
              <a:rPr lang="zh-CN" altLang="en-US" smtClean="0"/>
              <a:t>2017/6/10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6ACA-5DB7-46B7-9E59-2605C2EF87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8671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5786C-742A-4032-8E62-A9D321A58061}" type="datetimeFigureOut">
              <a:rPr lang="zh-CN" altLang="en-US" smtClean="0"/>
              <a:t>2017/6/10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6ACA-5DB7-46B7-9E59-2605C2EF87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8699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5786C-742A-4032-8E62-A9D321A58061}" type="datetimeFigureOut">
              <a:rPr lang="zh-CN" altLang="en-US" smtClean="0"/>
              <a:t>2017/6/10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6ACA-5DB7-46B7-9E59-2605C2EF87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8047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5786C-742A-4032-8E62-A9D321A58061}" type="datetimeFigureOut">
              <a:rPr lang="zh-CN" altLang="en-US" smtClean="0"/>
              <a:t>2017/6/10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6ACA-5DB7-46B7-9E59-2605C2EF87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15350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5786C-742A-4032-8E62-A9D321A58061}" type="datetimeFigureOut">
              <a:rPr lang="zh-CN" altLang="en-US" smtClean="0"/>
              <a:t>2017/6/10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6ACA-5DB7-46B7-9E59-2605C2EF87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0423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5786C-742A-4032-8E62-A9D321A58061}" type="datetimeFigureOut">
              <a:rPr lang="zh-CN" altLang="en-US" smtClean="0"/>
              <a:t>2017/6/10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6ACA-5DB7-46B7-9E59-2605C2EF87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471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5786C-742A-4032-8E62-A9D321A58061}" type="datetimeFigureOut">
              <a:rPr lang="zh-CN" altLang="en-US" smtClean="0"/>
              <a:t>2017/6/10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6ACA-5DB7-46B7-9E59-2605C2EF87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7898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5786C-742A-4032-8E62-A9D321A58061}" type="datetimeFigureOut">
              <a:rPr lang="zh-CN" altLang="en-US" smtClean="0"/>
              <a:t>2017/6/10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6ACA-5DB7-46B7-9E59-2605C2EF87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00803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5786C-742A-4032-8E62-A9D321A58061}" type="datetimeFigureOut">
              <a:rPr lang="zh-CN" altLang="en-US" smtClean="0"/>
              <a:t>2017/6/10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6ACA-5DB7-46B7-9E59-2605C2EF87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7893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5786C-742A-4032-8E62-A9D321A58061}" type="datetimeFigureOut">
              <a:rPr lang="zh-CN" altLang="en-US" smtClean="0"/>
              <a:t>2017/6/10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6ACA-5DB7-46B7-9E59-2605C2EF87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934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5786C-742A-4032-8E62-A9D321A58061}" type="datetimeFigureOut">
              <a:rPr lang="zh-CN" altLang="en-US" smtClean="0"/>
              <a:t>2017/6/10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6ACA-5DB7-46B7-9E59-2605C2EF87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6749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C5786C-742A-4032-8E62-A9D321A58061}" type="datetimeFigureOut">
              <a:rPr lang="zh-CN" altLang="en-US" smtClean="0"/>
              <a:t>2017/6/10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CE6ACA-5DB7-46B7-9E59-2605C2EF87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3902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953384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568057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674871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TIM截图201706100906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923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30026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454364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450660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0</Words>
  <Application>Microsoft Office PowerPoint</Application>
  <PresentationFormat>全屏显示(4:3)</PresentationFormat>
  <Paragraphs>0</Paragraphs>
  <Slides>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7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相册</dc:title>
  <dc:creator>Administrator</dc:creator>
  <cp:lastModifiedBy>xbany</cp:lastModifiedBy>
  <cp:revision>3</cp:revision>
  <dcterms:created xsi:type="dcterms:W3CDTF">2017-06-07T12:07:35Z</dcterms:created>
  <dcterms:modified xsi:type="dcterms:W3CDTF">2017-06-10T01:09:31Z</dcterms:modified>
</cp:coreProperties>
</file>