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66" r:id="rId5"/>
    <p:sldId id="267" r:id="rId6"/>
    <p:sldId id="268" r:id="rId7"/>
    <p:sldId id="257" r:id="rId8"/>
    <p:sldId id="258" r:id="rId9"/>
    <p:sldId id="261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C8FE"/>
    <a:srgbClr val="6600CC"/>
    <a:srgbClr val="FF9900"/>
    <a:srgbClr val="FFFF00"/>
    <a:srgbClr val="009900"/>
    <a:srgbClr val="0000FF"/>
    <a:srgbClr val="6AD8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636" autoAdjust="0"/>
  </p:normalViewPr>
  <p:slideViewPr>
    <p:cSldViewPr>
      <p:cViewPr>
        <p:scale>
          <a:sx n="66" d="100"/>
          <a:sy n="66" d="100"/>
        </p:scale>
        <p:origin x="-2616" y="-9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94816B-A9BB-4745-823B-68CFDCC3B23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A049F9-D7D0-4FFC-8572-21A01079CE3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049F9-D7D0-4FFC-8572-21A01079CE3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2C6DB-0D2F-408F-9338-13D3DF98AC3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98105-694D-4228-B472-A452FBE19FD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2C6DB-0D2F-408F-9338-13D3DF98AC3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98105-694D-4228-B472-A452FBE19FD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2C6DB-0D2F-408F-9338-13D3DF98AC3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98105-694D-4228-B472-A452FBE19FD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2C6DB-0D2F-408F-9338-13D3DF98AC3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98105-694D-4228-B472-A452FBE19FD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2C6DB-0D2F-408F-9338-13D3DF98AC34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98105-694D-4228-B472-A452FBE19FD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2C6DB-0D2F-408F-9338-13D3DF98AC3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98105-694D-4228-B472-A452FBE19FD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2C6DB-0D2F-408F-9338-13D3DF98AC34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98105-694D-4228-B472-A452FBE19FD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2C6DB-0D2F-408F-9338-13D3DF98AC3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98105-694D-4228-B472-A452FBE19FD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2C6DB-0D2F-408F-9338-13D3DF98AC3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98105-694D-4228-B472-A452FBE19FD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2C6DB-0D2F-408F-9338-13D3DF98AC3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98105-694D-4228-B472-A452FBE19FD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2C6DB-0D2F-408F-9338-13D3DF98AC3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98105-694D-4228-B472-A452FBE19FD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2C6DB-0D2F-408F-9338-13D3DF98AC3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198105-694D-4228-B472-A452FBE19FD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.tupian114.com/20121124/12511630.jpg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7" t="2796" r="2035" b="3627"/>
          <a:stretch>
            <a:fillRect/>
          </a:stretch>
        </p:blipFill>
        <p:spPr bwMode="auto">
          <a:xfrm>
            <a:off x="-1984" y="-1"/>
            <a:ext cx="9145984" cy="690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052736"/>
            <a:ext cx="7772400" cy="1470025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zh-CN" altLang="zh-CN" sz="72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好看的热带鱼</a:t>
            </a:r>
            <a:endParaRPr lang="zh-CN" altLang="en-US" sz="72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67030"/>
            <a:ext cx="9144000" cy="609727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510" y="349250"/>
            <a:ext cx="9162415" cy="610997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7145" y="385445"/>
            <a:ext cx="9130030" cy="608711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87348" cy="6994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8" name="组合 97"/>
          <p:cNvGrpSpPr/>
          <p:nvPr/>
        </p:nvGrpSpPr>
        <p:grpSpPr>
          <a:xfrm>
            <a:off x="567229" y="1688674"/>
            <a:ext cx="1830181" cy="2100654"/>
            <a:chOff x="2344270" y="580860"/>
            <a:chExt cx="3450818" cy="3960797"/>
          </a:xfrm>
        </p:grpSpPr>
        <p:grpSp>
          <p:nvGrpSpPr>
            <p:cNvPr id="99" name="组合 98"/>
            <p:cNvGrpSpPr/>
            <p:nvPr/>
          </p:nvGrpSpPr>
          <p:grpSpPr>
            <a:xfrm>
              <a:off x="2344270" y="580860"/>
              <a:ext cx="3450817" cy="3960797"/>
              <a:chOff x="1535375" y="1881611"/>
              <a:chExt cx="1436158" cy="1648401"/>
            </a:xfrm>
          </p:grpSpPr>
          <p:grpSp>
            <p:nvGrpSpPr>
              <p:cNvPr id="106" name="组合 105"/>
              <p:cNvGrpSpPr/>
              <p:nvPr/>
            </p:nvGrpSpPr>
            <p:grpSpPr>
              <a:xfrm rot="16200000">
                <a:off x="1434415" y="1992894"/>
                <a:ext cx="1648401" cy="1425835"/>
                <a:chOff x="2051721" y="2852937"/>
                <a:chExt cx="2016223" cy="1743994"/>
              </a:xfrm>
            </p:grpSpPr>
            <p:sp>
              <p:nvSpPr>
                <p:cNvPr id="110" name="等腰三角形 109"/>
                <p:cNvSpPr/>
                <p:nvPr/>
              </p:nvSpPr>
              <p:spPr>
                <a:xfrm>
                  <a:off x="2051721" y="2852937"/>
                  <a:ext cx="2016223" cy="1268360"/>
                </a:xfrm>
                <a:prstGeom prst="triangle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1" name="等腰三角形 110"/>
                <p:cNvSpPr/>
                <p:nvPr/>
              </p:nvSpPr>
              <p:spPr>
                <a:xfrm>
                  <a:off x="2627785" y="4121296"/>
                  <a:ext cx="864096" cy="475635"/>
                </a:xfrm>
                <a:prstGeom prst="triangle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07" name="椭圆 106"/>
              <p:cNvSpPr/>
              <p:nvPr/>
            </p:nvSpPr>
            <p:spPr>
              <a:xfrm>
                <a:off x="1717405" y="2654303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8" name="弧形 107"/>
              <p:cNvSpPr/>
              <p:nvPr/>
            </p:nvSpPr>
            <p:spPr>
              <a:xfrm rot="1121060">
                <a:off x="1535375" y="2487766"/>
                <a:ext cx="436091" cy="436091"/>
              </a:xfrm>
              <a:prstGeom prst="arc">
                <a:avLst>
                  <a:gd name="adj1" fmla="val 16200000"/>
                  <a:gd name="adj2" fmla="val 3549154"/>
                </a:avLst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9" name="椭圆 108"/>
              <p:cNvSpPr/>
              <p:nvPr/>
            </p:nvSpPr>
            <p:spPr>
              <a:xfrm>
                <a:off x="1753405" y="2690303"/>
                <a:ext cx="36000" cy="36000"/>
              </a:xfrm>
              <a:prstGeom prst="ellipse">
                <a:avLst/>
              </a:prstGeom>
              <a:solidFill>
                <a:schemeClr val="tx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0" name="任意多边形 99"/>
            <p:cNvSpPr/>
            <p:nvPr/>
          </p:nvSpPr>
          <p:spPr>
            <a:xfrm>
              <a:off x="3425371" y="1494971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任意多边形 100"/>
            <p:cNvSpPr/>
            <p:nvPr/>
          </p:nvSpPr>
          <p:spPr>
            <a:xfrm>
              <a:off x="3918857" y="2627086"/>
              <a:ext cx="319314" cy="1407885"/>
            </a:xfrm>
            <a:custGeom>
              <a:avLst/>
              <a:gdLst>
                <a:gd name="connsiteX0" fmla="*/ 0 w 319314"/>
                <a:gd name="connsiteY0" fmla="*/ 1146628 h 1407885"/>
                <a:gd name="connsiteX1" fmla="*/ 145143 w 319314"/>
                <a:gd name="connsiteY1" fmla="*/ 0 h 1407885"/>
                <a:gd name="connsiteX2" fmla="*/ 319314 w 319314"/>
                <a:gd name="connsiteY2" fmla="*/ 1407885 h 1407885"/>
                <a:gd name="connsiteX3" fmla="*/ 0 w 319314"/>
                <a:gd name="connsiteY3" fmla="*/ 1146628 h 140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9314" h="1407885">
                  <a:moveTo>
                    <a:pt x="0" y="1146628"/>
                  </a:moveTo>
                  <a:lnTo>
                    <a:pt x="145143" y="0"/>
                  </a:lnTo>
                  <a:lnTo>
                    <a:pt x="319314" y="1407885"/>
                  </a:lnTo>
                  <a:lnTo>
                    <a:pt x="0" y="1146628"/>
                  </a:lnTo>
                  <a:close/>
                </a:path>
              </a:pathLst>
            </a:cu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任意多边形 101"/>
            <p:cNvSpPr/>
            <p:nvPr/>
          </p:nvSpPr>
          <p:spPr>
            <a:xfrm>
              <a:off x="4238171" y="837393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03" name="直接连接符 102"/>
            <p:cNvCxnSpPr>
              <a:stCxn id="111" idx="0"/>
              <a:endCxn id="111" idx="3"/>
            </p:cNvCxnSpPr>
            <p:nvPr/>
          </p:nvCxnSpPr>
          <p:spPr>
            <a:xfrm>
              <a:off x="4860720" y="2561258"/>
              <a:ext cx="934368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>
              <a:stCxn id="111" idx="0"/>
            </p:cNvCxnSpPr>
            <p:nvPr/>
          </p:nvCxnSpPr>
          <p:spPr>
            <a:xfrm flipV="1">
              <a:off x="4860720" y="2132856"/>
              <a:ext cx="934368" cy="428402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>
              <a:stCxn id="111" idx="0"/>
            </p:cNvCxnSpPr>
            <p:nvPr/>
          </p:nvCxnSpPr>
          <p:spPr>
            <a:xfrm>
              <a:off x="4860720" y="2561258"/>
              <a:ext cx="934368" cy="43569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组合 111"/>
          <p:cNvGrpSpPr/>
          <p:nvPr/>
        </p:nvGrpSpPr>
        <p:grpSpPr>
          <a:xfrm>
            <a:off x="5281553" y="2983361"/>
            <a:ext cx="1830181" cy="2100654"/>
            <a:chOff x="2344270" y="580860"/>
            <a:chExt cx="3450818" cy="3960797"/>
          </a:xfrm>
        </p:grpSpPr>
        <p:grpSp>
          <p:nvGrpSpPr>
            <p:cNvPr id="113" name="组合 112"/>
            <p:cNvGrpSpPr/>
            <p:nvPr/>
          </p:nvGrpSpPr>
          <p:grpSpPr>
            <a:xfrm>
              <a:off x="2344270" y="580860"/>
              <a:ext cx="3450817" cy="3960797"/>
              <a:chOff x="1535375" y="1881611"/>
              <a:chExt cx="1436158" cy="1648401"/>
            </a:xfrm>
          </p:grpSpPr>
          <p:grpSp>
            <p:nvGrpSpPr>
              <p:cNvPr id="120" name="组合 119"/>
              <p:cNvGrpSpPr/>
              <p:nvPr/>
            </p:nvGrpSpPr>
            <p:grpSpPr>
              <a:xfrm rot="16200000">
                <a:off x="1434415" y="1992894"/>
                <a:ext cx="1648401" cy="1425835"/>
                <a:chOff x="2051721" y="2852937"/>
                <a:chExt cx="2016223" cy="1743994"/>
              </a:xfrm>
            </p:grpSpPr>
            <p:sp>
              <p:nvSpPr>
                <p:cNvPr id="124" name="等腰三角形 123"/>
                <p:cNvSpPr/>
                <p:nvPr/>
              </p:nvSpPr>
              <p:spPr>
                <a:xfrm>
                  <a:off x="2051721" y="2852937"/>
                  <a:ext cx="2016223" cy="1268360"/>
                </a:xfrm>
                <a:prstGeom prst="triangle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5" name="等腰三角形 124"/>
                <p:cNvSpPr/>
                <p:nvPr/>
              </p:nvSpPr>
              <p:spPr>
                <a:xfrm>
                  <a:off x="2627785" y="4121296"/>
                  <a:ext cx="864096" cy="475635"/>
                </a:xfrm>
                <a:prstGeom prst="triangle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21" name="椭圆 120"/>
              <p:cNvSpPr/>
              <p:nvPr/>
            </p:nvSpPr>
            <p:spPr>
              <a:xfrm>
                <a:off x="1717405" y="2654303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2" name="弧形 121"/>
              <p:cNvSpPr/>
              <p:nvPr/>
            </p:nvSpPr>
            <p:spPr>
              <a:xfrm rot="1121060">
                <a:off x="1535375" y="2487766"/>
                <a:ext cx="436091" cy="436091"/>
              </a:xfrm>
              <a:prstGeom prst="arc">
                <a:avLst>
                  <a:gd name="adj1" fmla="val 16200000"/>
                  <a:gd name="adj2" fmla="val 3549154"/>
                </a:avLst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3" name="椭圆 122"/>
              <p:cNvSpPr/>
              <p:nvPr/>
            </p:nvSpPr>
            <p:spPr>
              <a:xfrm>
                <a:off x="1753405" y="2690303"/>
                <a:ext cx="36000" cy="36000"/>
              </a:xfrm>
              <a:prstGeom prst="ellipse">
                <a:avLst/>
              </a:prstGeom>
              <a:solidFill>
                <a:schemeClr val="tx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4" name="任意多边形 113"/>
            <p:cNvSpPr/>
            <p:nvPr/>
          </p:nvSpPr>
          <p:spPr>
            <a:xfrm>
              <a:off x="3425371" y="1494971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任意多边形 114"/>
            <p:cNvSpPr/>
            <p:nvPr/>
          </p:nvSpPr>
          <p:spPr>
            <a:xfrm>
              <a:off x="3918857" y="2627086"/>
              <a:ext cx="319314" cy="1407885"/>
            </a:xfrm>
            <a:custGeom>
              <a:avLst/>
              <a:gdLst>
                <a:gd name="connsiteX0" fmla="*/ 0 w 319314"/>
                <a:gd name="connsiteY0" fmla="*/ 1146628 h 1407885"/>
                <a:gd name="connsiteX1" fmla="*/ 145143 w 319314"/>
                <a:gd name="connsiteY1" fmla="*/ 0 h 1407885"/>
                <a:gd name="connsiteX2" fmla="*/ 319314 w 319314"/>
                <a:gd name="connsiteY2" fmla="*/ 1407885 h 1407885"/>
                <a:gd name="connsiteX3" fmla="*/ 0 w 319314"/>
                <a:gd name="connsiteY3" fmla="*/ 1146628 h 140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9314" h="1407885">
                  <a:moveTo>
                    <a:pt x="0" y="1146628"/>
                  </a:moveTo>
                  <a:lnTo>
                    <a:pt x="145143" y="0"/>
                  </a:lnTo>
                  <a:lnTo>
                    <a:pt x="319314" y="1407885"/>
                  </a:lnTo>
                  <a:lnTo>
                    <a:pt x="0" y="1146628"/>
                  </a:lnTo>
                  <a:close/>
                </a:path>
              </a:pathLst>
            </a:cu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任意多边形 115"/>
            <p:cNvSpPr/>
            <p:nvPr/>
          </p:nvSpPr>
          <p:spPr>
            <a:xfrm>
              <a:off x="4238171" y="837393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7" name="直接连接符 116"/>
            <p:cNvCxnSpPr>
              <a:stCxn id="125" idx="0"/>
              <a:endCxn id="125" idx="3"/>
            </p:cNvCxnSpPr>
            <p:nvPr/>
          </p:nvCxnSpPr>
          <p:spPr>
            <a:xfrm>
              <a:off x="4860720" y="2561258"/>
              <a:ext cx="934368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>
              <a:stCxn id="125" idx="0"/>
            </p:cNvCxnSpPr>
            <p:nvPr/>
          </p:nvCxnSpPr>
          <p:spPr>
            <a:xfrm flipV="1">
              <a:off x="4860720" y="2132856"/>
              <a:ext cx="934368" cy="428402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>
              <a:stCxn id="125" idx="0"/>
            </p:cNvCxnSpPr>
            <p:nvPr/>
          </p:nvCxnSpPr>
          <p:spPr>
            <a:xfrm>
              <a:off x="4860720" y="2561258"/>
              <a:ext cx="934368" cy="43569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6" name="组合 125"/>
          <p:cNvGrpSpPr/>
          <p:nvPr/>
        </p:nvGrpSpPr>
        <p:grpSpPr>
          <a:xfrm>
            <a:off x="3027120" y="3189142"/>
            <a:ext cx="1104206" cy="1267391"/>
            <a:chOff x="2344270" y="580860"/>
            <a:chExt cx="3450818" cy="3960797"/>
          </a:xfrm>
        </p:grpSpPr>
        <p:grpSp>
          <p:nvGrpSpPr>
            <p:cNvPr id="127" name="组合 126"/>
            <p:cNvGrpSpPr/>
            <p:nvPr/>
          </p:nvGrpSpPr>
          <p:grpSpPr>
            <a:xfrm>
              <a:off x="2344270" y="580860"/>
              <a:ext cx="3450817" cy="3960797"/>
              <a:chOff x="1535375" y="1881611"/>
              <a:chExt cx="1436158" cy="1648401"/>
            </a:xfrm>
          </p:grpSpPr>
          <p:grpSp>
            <p:nvGrpSpPr>
              <p:cNvPr id="134" name="组合 133"/>
              <p:cNvGrpSpPr/>
              <p:nvPr/>
            </p:nvGrpSpPr>
            <p:grpSpPr>
              <a:xfrm rot="16200000">
                <a:off x="1434415" y="1992894"/>
                <a:ext cx="1648401" cy="1425835"/>
                <a:chOff x="2051721" y="2852937"/>
                <a:chExt cx="2016223" cy="1743994"/>
              </a:xfrm>
            </p:grpSpPr>
            <p:sp>
              <p:nvSpPr>
                <p:cNvPr id="138" name="等腰三角形 137"/>
                <p:cNvSpPr/>
                <p:nvPr/>
              </p:nvSpPr>
              <p:spPr>
                <a:xfrm>
                  <a:off x="2051721" y="2852937"/>
                  <a:ext cx="2016223" cy="1268360"/>
                </a:xfrm>
                <a:prstGeom prst="triangle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9" name="等腰三角形 138"/>
                <p:cNvSpPr/>
                <p:nvPr/>
              </p:nvSpPr>
              <p:spPr>
                <a:xfrm>
                  <a:off x="2627785" y="4121296"/>
                  <a:ext cx="864096" cy="475635"/>
                </a:xfrm>
                <a:prstGeom prst="triangle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35" name="椭圆 134"/>
              <p:cNvSpPr/>
              <p:nvPr/>
            </p:nvSpPr>
            <p:spPr>
              <a:xfrm>
                <a:off x="1717405" y="2654303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6" name="弧形 135"/>
              <p:cNvSpPr/>
              <p:nvPr/>
            </p:nvSpPr>
            <p:spPr>
              <a:xfrm rot="1121060">
                <a:off x="1535375" y="2487766"/>
                <a:ext cx="436091" cy="436091"/>
              </a:xfrm>
              <a:prstGeom prst="arc">
                <a:avLst>
                  <a:gd name="adj1" fmla="val 16200000"/>
                  <a:gd name="adj2" fmla="val 3549154"/>
                </a:avLst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7" name="椭圆 136"/>
              <p:cNvSpPr/>
              <p:nvPr/>
            </p:nvSpPr>
            <p:spPr>
              <a:xfrm>
                <a:off x="1753405" y="2690303"/>
                <a:ext cx="36000" cy="36000"/>
              </a:xfrm>
              <a:prstGeom prst="ellipse">
                <a:avLst/>
              </a:prstGeom>
              <a:solidFill>
                <a:schemeClr val="tx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8" name="任意多边形 127"/>
            <p:cNvSpPr/>
            <p:nvPr/>
          </p:nvSpPr>
          <p:spPr>
            <a:xfrm>
              <a:off x="3425371" y="1494971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9" name="任意多边形 128"/>
            <p:cNvSpPr/>
            <p:nvPr/>
          </p:nvSpPr>
          <p:spPr>
            <a:xfrm>
              <a:off x="3918857" y="2627086"/>
              <a:ext cx="319314" cy="1407885"/>
            </a:xfrm>
            <a:custGeom>
              <a:avLst/>
              <a:gdLst>
                <a:gd name="connsiteX0" fmla="*/ 0 w 319314"/>
                <a:gd name="connsiteY0" fmla="*/ 1146628 h 1407885"/>
                <a:gd name="connsiteX1" fmla="*/ 145143 w 319314"/>
                <a:gd name="connsiteY1" fmla="*/ 0 h 1407885"/>
                <a:gd name="connsiteX2" fmla="*/ 319314 w 319314"/>
                <a:gd name="connsiteY2" fmla="*/ 1407885 h 1407885"/>
                <a:gd name="connsiteX3" fmla="*/ 0 w 319314"/>
                <a:gd name="connsiteY3" fmla="*/ 1146628 h 140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9314" h="1407885">
                  <a:moveTo>
                    <a:pt x="0" y="1146628"/>
                  </a:moveTo>
                  <a:lnTo>
                    <a:pt x="145143" y="0"/>
                  </a:lnTo>
                  <a:lnTo>
                    <a:pt x="319314" y="1407885"/>
                  </a:lnTo>
                  <a:lnTo>
                    <a:pt x="0" y="1146628"/>
                  </a:lnTo>
                  <a:close/>
                </a:path>
              </a:pathLst>
            </a:cu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0" name="任意多边形 129"/>
            <p:cNvSpPr/>
            <p:nvPr/>
          </p:nvSpPr>
          <p:spPr>
            <a:xfrm>
              <a:off x="4238171" y="837393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31" name="直接连接符 130"/>
            <p:cNvCxnSpPr>
              <a:stCxn id="139" idx="0"/>
              <a:endCxn id="139" idx="3"/>
            </p:cNvCxnSpPr>
            <p:nvPr/>
          </p:nvCxnSpPr>
          <p:spPr>
            <a:xfrm>
              <a:off x="4860720" y="2561258"/>
              <a:ext cx="934368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直接连接符 131"/>
            <p:cNvCxnSpPr>
              <a:stCxn id="139" idx="0"/>
            </p:cNvCxnSpPr>
            <p:nvPr/>
          </p:nvCxnSpPr>
          <p:spPr>
            <a:xfrm flipV="1">
              <a:off x="4860720" y="2132856"/>
              <a:ext cx="934368" cy="428402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直接连接符 132"/>
            <p:cNvCxnSpPr>
              <a:stCxn id="139" idx="0"/>
            </p:cNvCxnSpPr>
            <p:nvPr/>
          </p:nvCxnSpPr>
          <p:spPr>
            <a:xfrm>
              <a:off x="4860720" y="2561258"/>
              <a:ext cx="934368" cy="43569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0" name="组合 139"/>
          <p:cNvGrpSpPr/>
          <p:nvPr/>
        </p:nvGrpSpPr>
        <p:grpSpPr>
          <a:xfrm>
            <a:off x="5328058" y="1448373"/>
            <a:ext cx="1104206" cy="1267391"/>
            <a:chOff x="2344270" y="580860"/>
            <a:chExt cx="3450818" cy="3960797"/>
          </a:xfrm>
        </p:grpSpPr>
        <p:grpSp>
          <p:nvGrpSpPr>
            <p:cNvPr id="141" name="组合 140"/>
            <p:cNvGrpSpPr/>
            <p:nvPr/>
          </p:nvGrpSpPr>
          <p:grpSpPr>
            <a:xfrm>
              <a:off x="2344270" y="580860"/>
              <a:ext cx="3450817" cy="3960797"/>
              <a:chOff x="1535375" y="1881611"/>
              <a:chExt cx="1436158" cy="1648401"/>
            </a:xfrm>
          </p:grpSpPr>
          <p:grpSp>
            <p:nvGrpSpPr>
              <p:cNvPr id="148" name="组合 147"/>
              <p:cNvGrpSpPr/>
              <p:nvPr/>
            </p:nvGrpSpPr>
            <p:grpSpPr>
              <a:xfrm rot="16200000">
                <a:off x="1434415" y="1992894"/>
                <a:ext cx="1648401" cy="1425835"/>
                <a:chOff x="2051721" y="2852937"/>
                <a:chExt cx="2016223" cy="1743994"/>
              </a:xfrm>
            </p:grpSpPr>
            <p:sp>
              <p:nvSpPr>
                <p:cNvPr id="152" name="等腰三角形 151"/>
                <p:cNvSpPr/>
                <p:nvPr/>
              </p:nvSpPr>
              <p:spPr>
                <a:xfrm>
                  <a:off x="2051721" y="2852937"/>
                  <a:ext cx="2016223" cy="1268360"/>
                </a:xfrm>
                <a:prstGeom prst="triangle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53" name="等腰三角形 152"/>
                <p:cNvSpPr/>
                <p:nvPr/>
              </p:nvSpPr>
              <p:spPr>
                <a:xfrm>
                  <a:off x="2627785" y="4121296"/>
                  <a:ext cx="864096" cy="475635"/>
                </a:xfrm>
                <a:prstGeom prst="triangle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49" name="椭圆 148"/>
              <p:cNvSpPr/>
              <p:nvPr/>
            </p:nvSpPr>
            <p:spPr>
              <a:xfrm>
                <a:off x="1717405" y="2654303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0" name="弧形 149"/>
              <p:cNvSpPr/>
              <p:nvPr/>
            </p:nvSpPr>
            <p:spPr>
              <a:xfrm rot="1121060">
                <a:off x="1535375" y="2487766"/>
                <a:ext cx="436091" cy="436091"/>
              </a:xfrm>
              <a:prstGeom prst="arc">
                <a:avLst>
                  <a:gd name="adj1" fmla="val 16200000"/>
                  <a:gd name="adj2" fmla="val 3549154"/>
                </a:avLst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1" name="椭圆 150"/>
              <p:cNvSpPr/>
              <p:nvPr/>
            </p:nvSpPr>
            <p:spPr>
              <a:xfrm>
                <a:off x="1753405" y="2690303"/>
                <a:ext cx="36000" cy="36000"/>
              </a:xfrm>
              <a:prstGeom prst="ellipse">
                <a:avLst/>
              </a:prstGeom>
              <a:solidFill>
                <a:schemeClr val="tx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42" name="任意多边形 141"/>
            <p:cNvSpPr/>
            <p:nvPr/>
          </p:nvSpPr>
          <p:spPr>
            <a:xfrm>
              <a:off x="3425371" y="1494971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3" name="任意多边形 142"/>
            <p:cNvSpPr/>
            <p:nvPr/>
          </p:nvSpPr>
          <p:spPr>
            <a:xfrm>
              <a:off x="3918857" y="2627086"/>
              <a:ext cx="319314" cy="1407885"/>
            </a:xfrm>
            <a:custGeom>
              <a:avLst/>
              <a:gdLst>
                <a:gd name="connsiteX0" fmla="*/ 0 w 319314"/>
                <a:gd name="connsiteY0" fmla="*/ 1146628 h 1407885"/>
                <a:gd name="connsiteX1" fmla="*/ 145143 w 319314"/>
                <a:gd name="connsiteY1" fmla="*/ 0 h 1407885"/>
                <a:gd name="connsiteX2" fmla="*/ 319314 w 319314"/>
                <a:gd name="connsiteY2" fmla="*/ 1407885 h 1407885"/>
                <a:gd name="connsiteX3" fmla="*/ 0 w 319314"/>
                <a:gd name="connsiteY3" fmla="*/ 1146628 h 140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9314" h="1407885">
                  <a:moveTo>
                    <a:pt x="0" y="1146628"/>
                  </a:moveTo>
                  <a:lnTo>
                    <a:pt x="145143" y="0"/>
                  </a:lnTo>
                  <a:lnTo>
                    <a:pt x="319314" y="1407885"/>
                  </a:lnTo>
                  <a:lnTo>
                    <a:pt x="0" y="1146628"/>
                  </a:lnTo>
                  <a:close/>
                </a:path>
              </a:pathLst>
            </a:cu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任意多边形 143"/>
            <p:cNvSpPr/>
            <p:nvPr/>
          </p:nvSpPr>
          <p:spPr>
            <a:xfrm>
              <a:off x="4238171" y="837393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45" name="直接连接符 144"/>
            <p:cNvCxnSpPr>
              <a:stCxn id="153" idx="0"/>
              <a:endCxn id="153" idx="3"/>
            </p:cNvCxnSpPr>
            <p:nvPr/>
          </p:nvCxnSpPr>
          <p:spPr>
            <a:xfrm>
              <a:off x="4860720" y="2561258"/>
              <a:ext cx="934368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直接连接符 145"/>
            <p:cNvCxnSpPr>
              <a:stCxn id="153" idx="0"/>
            </p:cNvCxnSpPr>
            <p:nvPr/>
          </p:nvCxnSpPr>
          <p:spPr>
            <a:xfrm flipV="1">
              <a:off x="4860720" y="2132856"/>
              <a:ext cx="934368" cy="428402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直接连接符 146"/>
            <p:cNvCxnSpPr>
              <a:stCxn id="153" idx="0"/>
            </p:cNvCxnSpPr>
            <p:nvPr/>
          </p:nvCxnSpPr>
          <p:spPr>
            <a:xfrm>
              <a:off x="4860720" y="2561258"/>
              <a:ext cx="934368" cy="43569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87348" cy="6994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" name="组合 47"/>
          <p:cNvGrpSpPr/>
          <p:nvPr/>
        </p:nvGrpSpPr>
        <p:grpSpPr>
          <a:xfrm>
            <a:off x="430847" y="527395"/>
            <a:ext cx="1874569" cy="2151602"/>
            <a:chOff x="2344270" y="580860"/>
            <a:chExt cx="3450818" cy="3960797"/>
          </a:xfrm>
        </p:grpSpPr>
        <p:grpSp>
          <p:nvGrpSpPr>
            <p:cNvPr id="49" name="组合 48"/>
            <p:cNvGrpSpPr/>
            <p:nvPr/>
          </p:nvGrpSpPr>
          <p:grpSpPr>
            <a:xfrm>
              <a:off x="2344270" y="580860"/>
              <a:ext cx="3450817" cy="3960797"/>
              <a:chOff x="1535375" y="1881611"/>
              <a:chExt cx="1436158" cy="1648401"/>
            </a:xfrm>
          </p:grpSpPr>
          <p:grpSp>
            <p:nvGrpSpPr>
              <p:cNvPr id="56" name="组合 55"/>
              <p:cNvGrpSpPr/>
              <p:nvPr/>
            </p:nvGrpSpPr>
            <p:grpSpPr>
              <a:xfrm rot="16200000">
                <a:off x="1434415" y="1992894"/>
                <a:ext cx="1648401" cy="1425835"/>
                <a:chOff x="2051721" y="2852937"/>
                <a:chExt cx="2016223" cy="1743994"/>
              </a:xfrm>
            </p:grpSpPr>
            <p:sp>
              <p:nvSpPr>
                <p:cNvPr id="60" name="等腰三角形 59"/>
                <p:cNvSpPr/>
                <p:nvPr/>
              </p:nvSpPr>
              <p:spPr>
                <a:xfrm>
                  <a:off x="2051721" y="2852937"/>
                  <a:ext cx="2016223" cy="1268360"/>
                </a:xfrm>
                <a:prstGeom prst="triangle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1" name="等腰三角形 60"/>
                <p:cNvSpPr/>
                <p:nvPr/>
              </p:nvSpPr>
              <p:spPr>
                <a:xfrm>
                  <a:off x="2627785" y="4121296"/>
                  <a:ext cx="864096" cy="475635"/>
                </a:xfrm>
                <a:prstGeom prst="triangle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57" name="椭圆 56"/>
              <p:cNvSpPr/>
              <p:nvPr/>
            </p:nvSpPr>
            <p:spPr>
              <a:xfrm>
                <a:off x="1717405" y="2654303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弧形 57"/>
              <p:cNvSpPr/>
              <p:nvPr/>
            </p:nvSpPr>
            <p:spPr>
              <a:xfrm rot="1121060">
                <a:off x="1535375" y="2487766"/>
                <a:ext cx="436091" cy="436091"/>
              </a:xfrm>
              <a:prstGeom prst="arc">
                <a:avLst>
                  <a:gd name="adj1" fmla="val 16200000"/>
                  <a:gd name="adj2" fmla="val 3549154"/>
                </a:avLst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1753405" y="2690303"/>
                <a:ext cx="36000" cy="36000"/>
              </a:xfrm>
              <a:prstGeom prst="ellipse">
                <a:avLst/>
              </a:prstGeom>
              <a:solidFill>
                <a:schemeClr val="tx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0" name="任意多边形 49"/>
            <p:cNvSpPr/>
            <p:nvPr/>
          </p:nvSpPr>
          <p:spPr>
            <a:xfrm>
              <a:off x="3425371" y="1494971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任意多边形 50"/>
            <p:cNvSpPr/>
            <p:nvPr/>
          </p:nvSpPr>
          <p:spPr>
            <a:xfrm>
              <a:off x="3918857" y="2627086"/>
              <a:ext cx="319314" cy="1407885"/>
            </a:xfrm>
            <a:custGeom>
              <a:avLst/>
              <a:gdLst>
                <a:gd name="connsiteX0" fmla="*/ 0 w 319314"/>
                <a:gd name="connsiteY0" fmla="*/ 1146628 h 1407885"/>
                <a:gd name="connsiteX1" fmla="*/ 145143 w 319314"/>
                <a:gd name="connsiteY1" fmla="*/ 0 h 1407885"/>
                <a:gd name="connsiteX2" fmla="*/ 319314 w 319314"/>
                <a:gd name="connsiteY2" fmla="*/ 1407885 h 1407885"/>
                <a:gd name="connsiteX3" fmla="*/ 0 w 319314"/>
                <a:gd name="connsiteY3" fmla="*/ 1146628 h 140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9314" h="1407885">
                  <a:moveTo>
                    <a:pt x="0" y="1146628"/>
                  </a:moveTo>
                  <a:lnTo>
                    <a:pt x="145143" y="0"/>
                  </a:lnTo>
                  <a:lnTo>
                    <a:pt x="319314" y="1407885"/>
                  </a:lnTo>
                  <a:lnTo>
                    <a:pt x="0" y="1146628"/>
                  </a:lnTo>
                  <a:close/>
                </a:path>
              </a:pathLst>
            </a:cu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4238171" y="837393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3" name="直接连接符 52"/>
            <p:cNvCxnSpPr>
              <a:stCxn id="61" idx="0"/>
              <a:endCxn id="61" idx="3"/>
            </p:cNvCxnSpPr>
            <p:nvPr/>
          </p:nvCxnSpPr>
          <p:spPr>
            <a:xfrm>
              <a:off x="4860720" y="2561258"/>
              <a:ext cx="934368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>
              <a:stCxn id="61" idx="0"/>
            </p:cNvCxnSpPr>
            <p:nvPr/>
          </p:nvCxnSpPr>
          <p:spPr>
            <a:xfrm flipV="1">
              <a:off x="4860720" y="2132856"/>
              <a:ext cx="934368" cy="428402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>
              <a:stCxn id="61" idx="0"/>
            </p:cNvCxnSpPr>
            <p:nvPr/>
          </p:nvCxnSpPr>
          <p:spPr>
            <a:xfrm>
              <a:off x="4860720" y="2561258"/>
              <a:ext cx="934368" cy="43569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组合 61"/>
          <p:cNvGrpSpPr/>
          <p:nvPr/>
        </p:nvGrpSpPr>
        <p:grpSpPr>
          <a:xfrm>
            <a:off x="4620641" y="598618"/>
            <a:ext cx="1874569" cy="2151602"/>
            <a:chOff x="2344270" y="580860"/>
            <a:chExt cx="3450818" cy="3960797"/>
          </a:xfrm>
        </p:grpSpPr>
        <p:grpSp>
          <p:nvGrpSpPr>
            <p:cNvPr id="63" name="组合 62"/>
            <p:cNvGrpSpPr/>
            <p:nvPr/>
          </p:nvGrpSpPr>
          <p:grpSpPr>
            <a:xfrm>
              <a:off x="2344270" y="580860"/>
              <a:ext cx="3450817" cy="3960797"/>
              <a:chOff x="1535375" y="1881611"/>
              <a:chExt cx="1436158" cy="1648401"/>
            </a:xfrm>
          </p:grpSpPr>
          <p:grpSp>
            <p:nvGrpSpPr>
              <p:cNvPr id="70" name="组合 69"/>
              <p:cNvGrpSpPr/>
              <p:nvPr/>
            </p:nvGrpSpPr>
            <p:grpSpPr>
              <a:xfrm rot="16200000">
                <a:off x="1434415" y="1992894"/>
                <a:ext cx="1648401" cy="1425835"/>
                <a:chOff x="2051721" y="2852937"/>
                <a:chExt cx="2016223" cy="1743994"/>
              </a:xfrm>
            </p:grpSpPr>
            <p:sp>
              <p:nvSpPr>
                <p:cNvPr id="74" name="等腰三角形 73"/>
                <p:cNvSpPr/>
                <p:nvPr/>
              </p:nvSpPr>
              <p:spPr>
                <a:xfrm>
                  <a:off x="2051721" y="2852937"/>
                  <a:ext cx="2016223" cy="1268360"/>
                </a:xfrm>
                <a:prstGeom prst="triangle">
                  <a:avLst/>
                </a:prstGeom>
                <a:solidFill>
                  <a:srgbClr val="0000FF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5" name="等腰三角形 74"/>
                <p:cNvSpPr/>
                <p:nvPr/>
              </p:nvSpPr>
              <p:spPr>
                <a:xfrm>
                  <a:off x="2627785" y="4121296"/>
                  <a:ext cx="864096" cy="475635"/>
                </a:xfrm>
                <a:prstGeom prst="triangle">
                  <a:avLst/>
                </a:prstGeom>
                <a:solidFill>
                  <a:srgbClr val="0000FF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1" name="椭圆 70"/>
              <p:cNvSpPr/>
              <p:nvPr/>
            </p:nvSpPr>
            <p:spPr>
              <a:xfrm>
                <a:off x="1717405" y="2654303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弧形 71"/>
              <p:cNvSpPr/>
              <p:nvPr/>
            </p:nvSpPr>
            <p:spPr>
              <a:xfrm rot="1121060">
                <a:off x="1535375" y="2487766"/>
                <a:ext cx="436091" cy="436091"/>
              </a:xfrm>
              <a:prstGeom prst="arc">
                <a:avLst>
                  <a:gd name="adj1" fmla="val 16200000"/>
                  <a:gd name="adj2" fmla="val 3549154"/>
                </a:avLst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3" name="椭圆 72"/>
              <p:cNvSpPr/>
              <p:nvPr/>
            </p:nvSpPr>
            <p:spPr>
              <a:xfrm>
                <a:off x="1753405" y="2690303"/>
                <a:ext cx="36000" cy="36000"/>
              </a:xfrm>
              <a:prstGeom prst="ellipse">
                <a:avLst/>
              </a:prstGeom>
              <a:solidFill>
                <a:schemeClr val="tx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4" name="任意多边形 63"/>
            <p:cNvSpPr/>
            <p:nvPr/>
          </p:nvSpPr>
          <p:spPr>
            <a:xfrm>
              <a:off x="3425371" y="1494971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3918857" y="2627086"/>
              <a:ext cx="319314" cy="1407885"/>
            </a:xfrm>
            <a:custGeom>
              <a:avLst/>
              <a:gdLst>
                <a:gd name="connsiteX0" fmla="*/ 0 w 319314"/>
                <a:gd name="connsiteY0" fmla="*/ 1146628 h 1407885"/>
                <a:gd name="connsiteX1" fmla="*/ 145143 w 319314"/>
                <a:gd name="connsiteY1" fmla="*/ 0 h 1407885"/>
                <a:gd name="connsiteX2" fmla="*/ 319314 w 319314"/>
                <a:gd name="connsiteY2" fmla="*/ 1407885 h 1407885"/>
                <a:gd name="connsiteX3" fmla="*/ 0 w 319314"/>
                <a:gd name="connsiteY3" fmla="*/ 1146628 h 140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9314" h="1407885">
                  <a:moveTo>
                    <a:pt x="0" y="1146628"/>
                  </a:moveTo>
                  <a:lnTo>
                    <a:pt x="145143" y="0"/>
                  </a:lnTo>
                  <a:lnTo>
                    <a:pt x="319314" y="1407885"/>
                  </a:lnTo>
                  <a:lnTo>
                    <a:pt x="0" y="1146628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4238171" y="837393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7" name="直接连接符 66"/>
            <p:cNvCxnSpPr>
              <a:stCxn id="75" idx="0"/>
              <a:endCxn id="75" idx="3"/>
            </p:cNvCxnSpPr>
            <p:nvPr/>
          </p:nvCxnSpPr>
          <p:spPr>
            <a:xfrm>
              <a:off x="4860720" y="2561258"/>
              <a:ext cx="934368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>
              <a:stCxn id="75" idx="0"/>
            </p:cNvCxnSpPr>
            <p:nvPr/>
          </p:nvCxnSpPr>
          <p:spPr>
            <a:xfrm flipV="1">
              <a:off x="4860720" y="2132856"/>
              <a:ext cx="934368" cy="428402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>
              <a:stCxn id="75" idx="0"/>
            </p:cNvCxnSpPr>
            <p:nvPr/>
          </p:nvCxnSpPr>
          <p:spPr>
            <a:xfrm>
              <a:off x="4860720" y="2561258"/>
              <a:ext cx="934368" cy="43569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组合 75"/>
          <p:cNvGrpSpPr/>
          <p:nvPr/>
        </p:nvGrpSpPr>
        <p:grpSpPr>
          <a:xfrm>
            <a:off x="2375856" y="2389474"/>
            <a:ext cx="1874569" cy="2151602"/>
            <a:chOff x="2344270" y="580860"/>
            <a:chExt cx="3450818" cy="3960797"/>
          </a:xfrm>
        </p:grpSpPr>
        <p:grpSp>
          <p:nvGrpSpPr>
            <p:cNvPr id="77" name="组合 76"/>
            <p:cNvGrpSpPr/>
            <p:nvPr/>
          </p:nvGrpSpPr>
          <p:grpSpPr>
            <a:xfrm>
              <a:off x="2344270" y="580860"/>
              <a:ext cx="3450817" cy="3960797"/>
              <a:chOff x="1535375" y="1881611"/>
              <a:chExt cx="1436158" cy="1648401"/>
            </a:xfrm>
          </p:grpSpPr>
          <p:grpSp>
            <p:nvGrpSpPr>
              <p:cNvPr id="84" name="组合 83"/>
              <p:cNvGrpSpPr/>
              <p:nvPr/>
            </p:nvGrpSpPr>
            <p:grpSpPr>
              <a:xfrm rot="16200000">
                <a:off x="1434415" y="1992894"/>
                <a:ext cx="1648401" cy="1425835"/>
                <a:chOff x="2051721" y="2852937"/>
                <a:chExt cx="2016223" cy="1743994"/>
              </a:xfrm>
            </p:grpSpPr>
            <p:sp>
              <p:nvSpPr>
                <p:cNvPr id="88" name="等腰三角形 87"/>
                <p:cNvSpPr/>
                <p:nvPr/>
              </p:nvSpPr>
              <p:spPr>
                <a:xfrm>
                  <a:off x="2051721" y="2852937"/>
                  <a:ext cx="2016223" cy="1268360"/>
                </a:xfrm>
                <a:prstGeom prst="triangl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9" name="等腰三角形 88"/>
                <p:cNvSpPr/>
                <p:nvPr/>
              </p:nvSpPr>
              <p:spPr>
                <a:xfrm>
                  <a:off x="2627785" y="4121296"/>
                  <a:ext cx="864096" cy="475635"/>
                </a:xfrm>
                <a:prstGeom prst="triangl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85" name="椭圆 84"/>
              <p:cNvSpPr/>
              <p:nvPr/>
            </p:nvSpPr>
            <p:spPr>
              <a:xfrm>
                <a:off x="1717405" y="2654303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弧形 85"/>
              <p:cNvSpPr/>
              <p:nvPr/>
            </p:nvSpPr>
            <p:spPr>
              <a:xfrm rot="1121060">
                <a:off x="1535375" y="2487766"/>
                <a:ext cx="436091" cy="436091"/>
              </a:xfrm>
              <a:prstGeom prst="arc">
                <a:avLst>
                  <a:gd name="adj1" fmla="val 16200000"/>
                  <a:gd name="adj2" fmla="val 3549154"/>
                </a:avLst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椭圆 86"/>
              <p:cNvSpPr/>
              <p:nvPr/>
            </p:nvSpPr>
            <p:spPr>
              <a:xfrm>
                <a:off x="1753405" y="2690303"/>
                <a:ext cx="36000" cy="36000"/>
              </a:xfrm>
              <a:prstGeom prst="ellipse">
                <a:avLst/>
              </a:prstGeom>
              <a:solidFill>
                <a:schemeClr val="tx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8" name="任意多边形 77"/>
            <p:cNvSpPr/>
            <p:nvPr/>
          </p:nvSpPr>
          <p:spPr>
            <a:xfrm>
              <a:off x="3425371" y="1494971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任意多边形 78"/>
            <p:cNvSpPr/>
            <p:nvPr/>
          </p:nvSpPr>
          <p:spPr>
            <a:xfrm>
              <a:off x="3918857" y="2627086"/>
              <a:ext cx="319314" cy="1407885"/>
            </a:xfrm>
            <a:custGeom>
              <a:avLst/>
              <a:gdLst>
                <a:gd name="connsiteX0" fmla="*/ 0 w 319314"/>
                <a:gd name="connsiteY0" fmla="*/ 1146628 h 1407885"/>
                <a:gd name="connsiteX1" fmla="*/ 145143 w 319314"/>
                <a:gd name="connsiteY1" fmla="*/ 0 h 1407885"/>
                <a:gd name="connsiteX2" fmla="*/ 319314 w 319314"/>
                <a:gd name="connsiteY2" fmla="*/ 1407885 h 1407885"/>
                <a:gd name="connsiteX3" fmla="*/ 0 w 319314"/>
                <a:gd name="connsiteY3" fmla="*/ 1146628 h 140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9314" h="1407885">
                  <a:moveTo>
                    <a:pt x="0" y="1146628"/>
                  </a:moveTo>
                  <a:lnTo>
                    <a:pt x="145143" y="0"/>
                  </a:lnTo>
                  <a:lnTo>
                    <a:pt x="319314" y="1407885"/>
                  </a:lnTo>
                  <a:lnTo>
                    <a:pt x="0" y="1146628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任意多边形 79"/>
            <p:cNvSpPr/>
            <p:nvPr/>
          </p:nvSpPr>
          <p:spPr>
            <a:xfrm>
              <a:off x="4238171" y="837393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81" name="直接连接符 80"/>
            <p:cNvCxnSpPr>
              <a:stCxn id="89" idx="0"/>
              <a:endCxn id="89" idx="3"/>
            </p:cNvCxnSpPr>
            <p:nvPr/>
          </p:nvCxnSpPr>
          <p:spPr>
            <a:xfrm>
              <a:off x="4860720" y="2561258"/>
              <a:ext cx="934368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>
              <a:stCxn id="89" idx="0"/>
            </p:cNvCxnSpPr>
            <p:nvPr/>
          </p:nvCxnSpPr>
          <p:spPr>
            <a:xfrm flipV="1">
              <a:off x="4860720" y="2132856"/>
              <a:ext cx="934368" cy="428402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>
              <a:stCxn id="89" idx="0"/>
            </p:cNvCxnSpPr>
            <p:nvPr/>
          </p:nvCxnSpPr>
          <p:spPr>
            <a:xfrm>
              <a:off x="4860720" y="2561258"/>
              <a:ext cx="934368" cy="43569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组合 89"/>
          <p:cNvGrpSpPr/>
          <p:nvPr/>
        </p:nvGrpSpPr>
        <p:grpSpPr>
          <a:xfrm>
            <a:off x="5342407" y="2942022"/>
            <a:ext cx="1874569" cy="2151602"/>
            <a:chOff x="2344270" y="580860"/>
            <a:chExt cx="3450818" cy="3960797"/>
          </a:xfrm>
        </p:grpSpPr>
        <p:grpSp>
          <p:nvGrpSpPr>
            <p:cNvPr id="91" name="组合 90"/>
            <p:cNvGrpSpPr/>
            <p:nvPr/>
          </p:nvGrpSpPr>
          <p:grpSpPr>
            <a:xfrm>
              <a:off x="2344270" y="580860"/>
              <a:ext cx="3450817" cy="3960797"/>
              <a:chOff x="1535375" y="1881611"/>
              <a:chExt cx="1436158" cy="1648401"/>
            </a:xfrm>
          </p:grpSpPr>
          <p:grpSp>
            <p:nvGrpSpPr>
              <p:cNvPr id="98" name="组合 97"/>
              <p:cNvGrpSpPr/>
              <p:nvPr/>
            </p:nvGrpSpPr>
            <p:grpSpPr>
              <a:xfrm rot="16200000">
                <a:off x="1434415" y="1992894"/>
                <a:ext cx="1648401" cy="1425835"/>
                <a:chOff x="2051721" y="2852937"/>
                <a:chExt cx="2016223" cy="1743994"/>
              </a:xfrm>
            </p:grpSpPr>
            <p:sp>
              <p:nvSpPr>
                <p:cNvPr id="102" name="等腰三角形 101"/>
                <p:cNvSpPr/>
                <p:nvPr/>
              </p:nvSpPr>
              <p:spPr>
                <a:xfrm>
                  <a:off x="2051721" y="2852937"/>
                  <a:ext cx="2016223" cy="1268360"/>
                </a:xfrm>
                <a:prstGeom prst="triangle">
                  <a:avLst/>
                </a:prstGeom>
                <a:solidFill>
                  <a:srgbClr val="0099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3" name="等腰三角形 102"/>
                <p:cNvSpPr/>
                <p:nvPr/>
              </p:nvSpPr>
              <p:spPr>
                <a:xfrm>
                  <a:off x="2627785" y="4121296"/>
                  <a:ext cx="864096" cy="475635"/>
                </a:xfrm>
                <a:prstGeom prst="triangle">
                  <a:avLst/>
                </a:prstGeom>
                <a:solidFill>
                  <a:srgbClr val="0099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99" name="椭圆 98"/>
              <p:cNvSpPr/>
              <p:nvPr/>
            </p:nvSpPr>
            <p:spPr>
              <a:xfrm>
                <a:off x="1717405" y="2654303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弧形 99"/>
              <p:cNvSpPr/>
              <p:nvPr/>
            </p:nvSpPr>
            <p:spPr>
              <a:xfrm rot="1121060">
                <a:off x="1535375" y="2487766"/>
                <a:ext cx="436091" cy="436091"/>
              </a:xfrm>
              <a:prstGeom prst="arc">
                <a:avLst>
                  <a:gd name="adj1" fmla="val 16200000"/>
                  <a:gd name="adj2" fmla="val 3549154"/>
                </a:avLst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椭圆 100"/>
              <p:cNvSpPr/>
              <p:nvPr/>
            </p:nvSpPr>
            <p:spPr>
              <a:xfrm>
                <a:off x="1753405" y="2690303"/>
                <a:ext cx="36000" cy="36000"/>
              </a:xfrm>
              <a:prstGeom prst="ellipse">
                <a:avLst/>
              </a:prstGeom>
              <a:solidFill>
                <a:schemeClr val="tx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2" name="任意多边形 91"/>
            <p:cNvSpPr/>
            <p:nvPr/>
          </p:nvSpPr>
          <p:spPr>
            <a:xfrm>
              <a:off x="3425371" y="1494971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任意多边形 92"/>
            <p:cNvSpPr/>
            <p:nvPr/>
          </p:nvSpPr>
          <p:spPr>
            <a:xfrm>
              <a:off x="3918857" y="2627086"/>
              <a:ext cx="319314" cy="1407885"/>
            </a:xfrm>
            <a:custGeom>
              <a:avLst/>
              <a:gdLst>
                <a:gd name="connsiteX0" fmla="*/ 0 w 319314"/>
                <a:gd name="connsiteY0" fmla="*/ 1146628 h 1407885"/>
                <a:gd name="connsiteX1" fmla="*/ 145143 w 319314"/>
                <a:gd name="connsiteY1" fmla="*/ 0 h 1407885"/>
                <a:gd name="connsiteX2" fmla="*/ 319314 w 319314"/>
                <a:gd name="connsiteY2" fmla="*/ 1407885 h 1407885"/>
                <a:gd name="connsiteX3" fmla="*/ 0 w 319314"/>
                <a:gd name="connsiteY3" fmla="*/ 1146628 h 140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9314" h="1407885">
                  <a:moveTo>
                    <a:pt x="0" y="1146628"/>
                  </a:moveTo>
                  <a:lnTo>
                    <a:pt x="145143" y="0"/>
                  </a:lnTo>
                  <a:lnTo>
                    <a:pt x="319314" y="1407885"/>
                  </a:lnTo>
                  <a:lnTo>
                    <a:pt x="0" y="1146628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任意多边形 93"/>
            <p:cNvSpPr/>
            <p:nvPr/>
          </p:nvSpPr>
          <p:spPr>
            <a:xfrm>
              <a:off x="4238171" y="837393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95" name="直接连接符 94"/>
            <p:cNvCxnSpPr>
              <a:stCxn id="103" idx="0"/>
              <a:endCxn id="103" idx="3"/>
            </p:cNvCxnSpPr>
            <p:nvPr/>
          </p:nvCxnSpPr>
          <p:spPr>
            <a:xfrm>
              <a:off x="4860720" y="2561258"/>
              <a:ext cx="934368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>
              <a:stCxn id="103" idx="0"/>
            </p:cNvCxnSpPr>
            <p:nvPr/>
          </p:nvCxnSpPr>
          <p:spPr>
            <a:xfrm flipV="1">
              <a:off x="4860720" y="2132856"/>
              <a:ext cx="934368" cy="428402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>
              <a:stCxn id="103" idx="0"/>
            </p:cNvCxnSpPr>
            <p:nvPr/>
          </p:nvCxnSpPr>
          <p:spPr>
            <a:xfrm>
              <a:off x="4860720" y="2561258"/>
              <a:ext cx="934368" cy="43569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87348" cy="6994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" name="组合 47"/>
          <p:cNvGrpSpPr/>
          <p:nvPr/>
        </p:nvGrpSpPr>
        <p:grpSpPr>
          <a:xfrm rot="1485988">
            <a:off x="1574326" y="201251"/>
            <a:ext cx="1666142" cy="1912373"/>
            <a:chOff x="2344270" y="580860"/>
            <a:chExt cx="3450818" cy="3960797"/>
          </a:xfrm>
        </p:grpSpPr>
        <p:grpSp>
          <p:nvGrpSpPr>
            <p:cNvPr id="49" name="组合 48"/>
            <p:cNvGrpSpPr/>
            <p:nvPr/>
          </p:nvGrpSpPr>
          <p:grpSpPr>
            <a:xfrm>
              <a:off x="2344270" y="580860"/>
              <a:ext cx="3450817" cy="3960797"/>
              <a:chOff x="1535375" y="1881611"/>
              <a:chExt cx="1436158" cy="1648401"/>
            </a:xfrm>
          </p:grpSpPr>
          <p:grpSp>
            <p:nvGrpSpPr>
              <p:cNvPr id="56" name="组合 55"/>
              <p:cNvGrpSpPr/>
              <p:nvPr/>
            </p:nvGrpSpPr>
            <p:grpSpPr>
              <a:xfrm rot="16200000">
                <a:off x="1434415" y="1992894"/>
                <a:ext cx="1648401" cy="1425835"/>
                <a:chOff x="2051721" y="2852937"/>
                <a:chExt cx="2016223" cy="1743994"/>
              </a:xfrm>
            </p:grpSpPr>
            <p:sp>
              <p:nvSpPr>
                <p:cNvPr id="60" name="等腰三角形 59"/>
                <p:cNvSpPr/>
                <p:nvPr/>
              </p:nvSpPr>
              <p:spPr>
                <a:xfrm>
                  <a:off x="2051721" y="2852937"/>
                  <a:ext cx="2016223" cy="1268360"/>
                </a:xfrm>
                <a:prstGeom prst="triangle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1" name="等腰三角形 60"/>
                <p:cNvSpPr/>
                <p:nvPr/>
              </p:nvSpPr>
              <p:spPr>
                <a:xfrm>
                  <a:off x="2627785" y="4121296"/>
                  <a:ext cx="864096" cy="475635"/>
                </a:xfrm>
                <a:prstGeom prst="triangle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57" name="椭圆 56"/>
              <p:cNvSpPr/>
              <p:nvPr/>
            </p:nvSpPr>
            <p:spPr>
              <a:xfrm>
                <a:off x="1717405" y="2654303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弧形 57"/>
              <p:cNvSpPr/>
              <p:nvPr/>
            </p:nvSpPr>
            <p:spPr>
              <a:xfrm rot="1121060">
                <a:off x="1535375" y="2487766"/>
                <a:ext cx="436091" cy="436091"/>
              </a:xfrm>
              <a:prstGeom prst="arc">
                <a:avLst>
                  <a:gd name="adj1" fmla="val 16200000"/>
                  <a:gd name="adj2" fmla="val 3549154"/>
                </a:avLst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1753405" y="2690303"/>
                <a:ext cx="36000" cy="36000"/>
              </a:xfrm>
              <a:prstGeom prst="ellipse">
                <a:avLst/>
              </a:prstGeom>
              <a:solidFill>
                <a:schemeClr val="tx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0" name="任意多边形 49"/>
            <p:cNvSpPr/>
            <p:nvPr/>
          </p:nvSpPr>
          <p:spPr>
            <a:xfrm>
              <a:off x="3425371" y="1494971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任意多边形 50"/>
            <p:cNvSpPr/>
            <p:nvPr/>
          </p:nvSpPr>
          <p:spPr>
            <a:xfrm>
              <a:off x="3918857" y="2627086"/>
              <a:ext cx="319314" cy="1407885"/>
            </a:xfrm>
            <a:custGeom>
              <a:avLst/>
              <a:gdLst>
                <a:gd name="connsiteX0" fmla="*/ 0 w 319314"/>
                <a:gd name="connsiteY0" fmla="*/ 1146628 h 1407885"/>
                <a:gd name="connsiteX1" fmla="*/ 145143 w 319314"/>
                <a:gd name="connsiteY1" fmla="*/ 0 h 1407885"/>
                <a:gd name="connsiteX2" fmla="*/ 319314 w 319314"/>
                <a:gd name="connsiteY2" fmla="*/ 1407885 h 1407885"/>
                <a:gd name="connsiteX3" fmla="*/ 0 w 319314"/>
                <a:gd name="connsiteY3" fmla="*/ 1146628 h 140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9314" h="1407885">
                  <a:moveTo>
                    <a:pt x="0" y="1146628"/>
                  </a:moveTo>
                  <a:lnTo>
                    <a:pt x="145143" y="0"/>
                  </a:lnTo>
                  <a:lnTo>
                    <a:pt x="319314" y="1407885"/>
                  </a:lnTo>
                  <a:lnTo>
                    <a:pt x="0" y="1146628"/>
                  </a:lnTo>
                  <a:close/>
                </a:path>
              </a:pathLst>
            </a:cu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4238171" y="837393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3" name="直接连接符 52"/>
            <p:cNvCxnSpPr>
              <a:stCxn id="61" idx="0"/>
              <a:endCxn id="61" idx="3"/>
            </p:cNvCxnSpPr>
            <p:nvPr/>
          </p:nvCxnSpPr>
          <p:spPr>
            <a:xfrm>
              <a:off x="4860720" y="2561258"/>
              <a:ext cx="934368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>
              <a:stCxn id="61" idx="0"/>
            </p:cNvCxnSpPr>
            <p:nvPr/>
          </p:nvCxnSpPr>
          <p:spPr>
            <a:xfrm flipV="1">
              <a:off x="4860720" y="2132856"/>
              <a:ext cx="934368" cy="428402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>
              <a:stCxn id="61" idx="0"/>
            </p:cNvCxnSpPr>
            <p:nvPr/>
          </p:nvCxnSpPr>
          <p:spPr>
            <a:xfrm>
              <a:off x="4860720" y="2561258"/>
              <a:ext cx="934368" cy="43569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组合 61"/>
          <p:cNvGrpSpPr/>
          <p:nvPr/>
        </p:nvGrpSpPr>
        <p:grpSpPr>
          <a:xfrm rot="5400000">
            <a:off x="4236672" y="1408049"/>
            <a:ext cx="1459526" cy="1675222"/>
            <a:chOff x="2344270" y="580860"/>
            <a:chExt cx="3450818" cy="3960797"/>
          </a:xfrm>
        </p:grpSpPr>
        <p:grpSp>
          <p:nvGrpSpPr>
            <p:cNvPr id="63" name="组合 62"/>
            <p:cNvGrpSpPr/>
            <p:nvPr/>
          </p:nvGrpSpPr>
          <p:grpSpPr>
            <a:xfrm>
              <a:off x="2344270" y="580860"/>
              <a:ext cx="3450817" cy="3960797"/>
              <a:chOff x="1535375" y="1881611"/>
              <a:chExt cx="1436158" cy="1648401"/>
            </a:xfrm>
          </p:grpSpPr>
          <p:grpSp>
            <p:nvGrpSpPr>
              <p:cNvPr id="70" name="组合 69"/>
              <p:cNvGrpSpPr/>
              <p:nvPr/>
            </p:nvGrpSpPr>
            <p:grpSpPr>
              <a:xfrm rot="16200000">
                <a:off x="1434415" y="1992894"/>
                <a:ext cx="1648401" cy="1425835"/>
                <a:chOff x="2051721" y="2852937"/>
                <a:chExt cx="2016223" cy="1743994"/>
              </a:xfrm>
            </p:grpSpPr>
            <p:sp>
              <p:nvSpPr>
                <p:cNvPr id="74" name="等腰三角形 73"/>
                <p:cNvSpPr/>
                <p:nvPr/>
              </p:nvSpPr>
              <p:spPr>
                <a:xfrm>
                  <a:off x="2051721" y="2852937"/>
                  <a:ext cx="2016223" cy="1268360"/>
                </a:xfrm>
                <a:prstGeom prst="triangle">
                  <a:avLst/>
                </a:prstGeom>
                <a:solidFill>
                  <a:srgbClr val="0000FF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5" name="等腰三角形 74"/>
                <p:cNvSpPr/>
                <p:nvPr/>
              </p:nvSpPr>
              <p:spPr>
                <a:xfrm>
                  <a:off x="2627785" y="4121296"/>
                  <a:ext cx="864096" cy="475635"/>
                </a:xfrm>
                <a:prstGeom prst="triangle">
                  <a:avLst/>
                </a:prstGeom>
                <a:solidFill>
                  <a:srgbClr val="0000FF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1" name="椭圆 70"/>
              <p:cNvSpPr/>
              <p:nvPr/>
            </p:nvSpPr>
            <p:spPr>
              <a:xfrm>
                <a:off x="1717405" y="2654303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弧形 71"/>
              <p:cNvSpPr/>
              <p:nvPr/>
            </p:nvSpPr>
            <p:spPr>
              <a:xfrm rot="1121060">
                <a:off x="1535375" y="2487766"/>
                <a:ext cx="436091" cy="436091"/>
              </a:xfrm>
              <a:prstGeom prst="arc">
                <a:avLst>
                  <a:gd name="adj1" fmla="val 16200000"/>
                  <a:gd name="adj2" fmla="val 3549154"/>
                </a:avLst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3" name="椭圆 72"/>
              <p:cNvSpPr/>
              <p:nvPr/>
            </p:nvSpPr>
            <p:spPr>
              <a:xfrm>
                <a:off x="1753405" y="2690303"/>
                <a:ext cx="36000" cy="36000"/>
              </a:xfrm>
              <a:prstGeom prst="ellipse">
                <a:avLst/>
              </a:prstGeom>
              <a:solidFill>
                <a:schemeClr val="tx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4" name="任意多边形 63"/>
            <p:cNvSpPr/>
            <p:nvPr/>
          </p:nvSpPr>
          <p:spPr>
            <a:xfrm>
              <a:off x="3425371" y="1494971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3918857" y="2627086"/>
              <a:ext cx="319314" cy="1407885"/>
            </a:xfrm>
            <a:custGeom>
              <a:avLst/>
              <a:gdLst>
                <a:gd name="connsiteX0" fmla="*/ 0 w 319314"/>
                <a:gd name="connsiteY0" fmla="*/ 1146628 h 1407885"/>
                <a:gd name="connsiteX1" fmla="*/ 145143 w 319314"/>
                <a:gd name="connsiteY1" fmla="*/ 0 h 1407885"/>
                <a:gd name="connsiteX2" fmla="*/ 319314 w 319314"/>
                <a:gd name="connsiteY2" fmla="*/ 1407885 h 1407885"/>
                <a:gd name="connsiteX3" fmla="*/ 0 w 319314"/>
                <a:gd name="connsiteY3" fmla="*/ 1146628 h 140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9314" h="1407885">
                  <a:moveTo>
                    <a:pt x="0" y="1146628"/>
                  </a:moveTo>
                  <a:lnTo>
                    <a:pt x="145143" y="0"/>
                  </a:lnTo>
                  <a:lnTo>
                    <a:pt x="319314" y="1407885"/>
                  </a:lnTo>
                  <a:lnTo>
                    <a:pt x="0" y="1146628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4238171" y="837393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7" name="直接连接符 66"/>
            <p:cNvCxnSpPr>
              <a:stCxn id="75" idx="0"/>
              <a:endCxn id="75" idx="3"/>
            </p:cNvCxnSpPr>
            <p:nvPr/>
          </p:nvCxnSpPr>
          <p:spPr>
            <a:xfrm>
              <a:off x="4860720" y="2561258"/>
              <a:ext cx="934368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>
              <a:stCxn id="75" idx="0"/>
            </p:cNvCxnSpPr>
            <p:nvPr/>
          </p:nvCxnSpPr>
          <p:spPr>
            <a:xfrm flipV="1">
              <a:off x="4860720" y="2132856"/>
              <a:ext cx="934368" cy="428402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>
              <a:stCxn id="75" idx="0"/>
            </p:cNvCxnSpPr>
            <p:nvPr/>
          </p:nvCxnSpPr>
          <p:spPr>
            <a:xfrm>
              <a:off x="4860720" y="2561258"/>
              <a:ext cx="934368" cy="43569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组合 75"/>
          <p:cNvGrpSpPr/>
          <p:nvPr/>
        </p:nvGrpSpPr>
        <p:grpSpPr>
          <a:xfrm>
            <a:off x="1397627" y="3243601"/>
            <a:ext cx="1666142" cy="1912373"/>
            <a:chOff x="2344270" y="580860"/>
            <a:chExt cx="3450818" cy="3960797"/>
          </a:xfrm>
        </p:grpSpPr>
        <p:grpSp>
          <p:nvGrpSpPr>
            <p:cNvPr id="77" name="组合 76"/>
            <p:cNvGrpSpPr/>
            <p:nvPr/>
          </p:nvGrpSpPr>
          <p:grpSpPr>
            <a:xfrm>
              <a:off x="2344270" y="580860"/>
              <a:ext cx="3450817" cy="3960797"/>
              <a:chOff x="1535375" y="1881611"/>
              <a:chExt cx="1436158" cy="1648401"/>
            </a:xfrm>
          </p:grpSpPr>
          <p:grpSp>
            <p:nvGrpSpPr>
              <p:cNvPr id="84" name="组合 83"/>
              <p:cNvGrpSpPr/>
              <p:nvPr/>
            </p:nvGrpSpPr>
            <p:grpSpPr>
              <a:xfrm rot="16200000">
                <a:off x="1434415" y="1992894"/>
                <a:ext cx="1648401" cy="1425835"/>
                <a:chOff x="2051721" y="2852937"/>
                <a:chExt cx="2016223" cy="1743994"/>
              </a:xfrm>
            </p:grpSpPr>
            <p:sp>
              <p:nvSpPr>
                <p:cNvPr id="88" name="等腰三角形 87"/>
                <p:cNvSpPr/>
                <p:nvPr/>
              </p:nvSpPr>
              <p:spPr>
                <a:xfrm>
                  <a:off x="2051721" y="2852937"/>
                  <a:ext cx="2016223" cy="1268360"/>
                </a:xfrm>
                <a:prstGeom prst="triangl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9" name="等腰三角形 88"/>
                <p:cNvSpPr/>
                <p:nvPr/>
              </p:nvSpPr>
              <p:spPr>
                <a:xfrm>
                  <a:off x="2627785" y="4121296"/>
                  <a:ext cx="864096" cy="475635"/>
                </a:xfrm>
                <a:prstGeom prst="triangl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85" name="椭圆 84"/>
              <p:cNvSpPr/>
              <p:nvPr/>
            </p:nvSpPr>
            <p:spPr>
              <a:xfrm>
                <a:off x="1717405" y="2654303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弧形 85"/>
              <p:cNvSpPr/>
              <p:nvPr/>
            </p:nvSpPr>
            <p:spPr>
              <a:xfrm rot="1121060">
                <a:off x="1535375" y="2487766"/>
                <a:ext cx="436091" cy="436091"/>
              </a:xfrm>
              <a:prstGeom prst="arc">
                <a:avLst>
                  <a:gd name="adj1" fmla="val 16200000"/>
                  <a:gd name="adj2" fmla="val 3549154"/>
                </a:avLst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椭圆 86"/>
              <p:cNvSpPr/>
              <p:nvPr/>
            </p:nvSpPr>
            <p:spPr>
              <a:xfrm>
                <a:off x="1753405" y="2690303"/>
                <a:ext cx="36000" cy="36000"/>
              </a:xfrm>
              <a:prstGeom prst="ellipse">
                <a:avLst/>
              </a:prstGeom>
              <a:solidFill>
                <a:schemeClr val="tx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8" name="任意多边形 77"/>
            <p:cNvSpPr/>
            <p:nvPr/>
          </p:nvSpPr>
          <p:spPr>
            <a:xfrm>
              <a:off x="3425371" y="1494971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任意多边形 78"/>
            <p:cNvSpPr/>
            <p:nvPr/>
          </p:nvSpPr>
          <p:spPr>
            <a:xfrm>
              <a:off x="3918857" y="2627086"/>
              <a:ext cx="319314" cy="1407885"/>
            </a:xfrm>
            <a:custGeom>
              <a:avLst/>
              <a:gdLst>
                <a:gd name="connsiteX0" fmla="*/ 0 w 319314"/>
                <a:gd name="connsiteY0" fmla="*/ 1146628 h 1407885"/>
                <a:gd name="connsiteX1" fmla="*/ 145143 w 319314"/>
                <a:gd name="connsiteY1" fmla="*/ 0 h 1407885"/>
                <a:gd name="connsiteX2" fmla="*/ 319314 w 319314"/>
                <a:gd name="connsiteY2" fmla="*/ 1407885 h 1407885"/>
                <a:gd name="connsiteX3" fmla="*/ 0 w 319314"/>
                <a:gd name="connsiteY3" fmla="*/ 1146628 h 140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9314" h="1407885">
                  <a:moveTo>
                    <a:pt x="0" y="1146628"/>
                  </a:moveTo>
                  <a:lnTo>
                    <a:pt x="145143" y="0"/>
                  </a:lnTo>
                  <a:lnTo>
                    <a:pt x="319314" y="1407885"/>
                  </a:lnTo>
                  <a:lnTo>
                    <a:pt x="0" y="1146628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任意多边形 79"/>
            <p:cNvSpPr/>
            <p:nvPr/>
          </p:nvSpPr>
          <p:spPr>
            <a:xfrm>
              <a:off x="4238171" y="837393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81" name="直接连接符 80"/>
            <p:cNvCxnSpPr>
              <a:stCxn id="89" idx="0"/>
              <a:endCxn id="89" idx="3"/>
            </p:cNvCxnSpPr>
            <p:nvPr/>
          </p:nvCxnSpPr>
          <p:spPr>
            <a:xfrm>
              <a:off x="4860720" y="2561258"/>
              <a:ext cx="934368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>
              <a:stCxn id="89" idx="0"/>
            </p:cNvCxnSpPr>
            <p:nvPr/>
          </p:nvCxnSpPr>
          <p:spPr>
            <a:xfrm flipV="1">
              <a:off x="4860720" y="2132856"/>
              <a:ext cx="934368" cy="428402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>
              <a:stCxn id="89" idx="0"/>
            </p:cNvCxnSpPr>
            <p:nvPr/>
          </p:nvCxnSpPr>
          <p:spPr>
            <a:xfrm>
              <a:off x="4860720" y="2561258"/>
              <a:ext cx="934368" cy="43569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组合 89"/>
          <p:cNvGrpSpPr/>
          <p:nvPr/>
        </p:nvGrpSpPr>
        <p:grpSpPr>
          <a:xfrm rot="13697487">
            <a:off x="6377276" y="3463621"/>
            <a:ext cx="1907450" cy="2189342"/>
            <a:chOff x="2344270" y="580860"/>
            <a:chExt cx="3450818" cy="3960797"/>
          </a:xfrm>
        </p:grpSpPr>
        <p:grpSp>
          <p:nvGrpSpPr>
            <p:cNvPr id="91" name="组合 90"/>
            <p:cNvGrpSpPr/>
            <p:nvPr/>
          </p:nvGrpSpPr>
          <p:grpSpPr>
            <a:xfrm>
              <a:off x="2344270" y="580860"/>
              <a:ext cx="3450817" cy="3960797"/>
              <a:chOff x="1535375" y="1881611"/>
              <a:chExt cx="1436158" cy="1648401"/>
            </a:xfrm>
          </p:grpSpPr>
          <p:grpSp>
            <p:nvGrpSpPr>
              <p:cNvPr id="98" name="组合 97"/>
              <p:cNvGrpSpPr/>
              <p:nvPr/>
            </p:nvGrpSpPr>
            <p:grpSpPr>
              <a:xfrm rot="16200000">
                <a:off x="1434415" y="1992894"/>
                <a:ext cx="1648401" cy="1425835"/>
                <a:chOff x="2051721" y="2852937"/>
                <a:chExt cx="2016223" cy="1743994"/>
              </a:xfrm>
            </p:grpSpPr>
            <p:sp>
              <p:nvSpPr>
                <p:cNvPr id="102" name="等腰三角形 101"/>
                <p:cNvSpPr/>
                <p:nvPr/>
              </p:nvSpPr>
              <p:spPr>
                <a:xfrm>
                  <a:off x="2051721" y="2852937"/>
                  <a:ext cx="2016223" cy="1268360"/>
                </a:xfrm>
                <a:prstGeom prst="triangle">
                  <a:avLst/>
                </a:prstGeom>
                <a:solidFill>
                  <a:srgbClr val="0099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3" name="等腰三角形 102"/>
                <p:cNvSpPr/>
                <p:nvPr/>
              </p:nvSpPr>
              <p:spPr>
                <a:xfrm>
                  <a:off x="2627785" y="4121296"/>
                  <a:ext cx="864096" cy="475635"/>
                </a:xfrm>
                <a:prstGeom prst="triangle">
                  <a:avLst/>
                </a:prstGeom>
                <a:solidFill>
                  <a:srgbClr val="0099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99" name="椭圆 98"/>
              <p:cNvSpPr/>
              <p:nvPr/>
            </p:nvSpPr>
            <p:spPr>
              <a:xfrm>
                <a:off x="1717405" y="2654303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弧形 99"/>
              <p:cNvSpPr/>
              <p:nvPr/>
            </p:nvSpPr>
            <p:spPr>
              <a:xfrm rot="1121060">
                <a:off x="1535375" y="2487766"/>
                <a:ext cx="436091" cy="436091"/>
              </a:xfrm>
              <a:prstGeom prst="arc">
                <a:avLst>
                  <a:gd name="adj1" fmla="val 16200000"/>
                  <a:gd name="adj2" fmla="val 3549154"/>
                </a:avLst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椭圆 100"/>
              <p:cNvSpPr/>
              <p:nvPr/>
            </p:nvSpPr>
            <p:spPr>
              <a:xfrm>
                <a:off x="1753405" y="2690303"/>
                <a:ext cx="36000" cy="36000"/>
              </a:xfrm>
              <a:prstGeom prst="ellipse">
                <a:avLst/>
              </a:prstGeom>
              <a:solidFill>
                <a:schemeClr val="tx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2" name="任意多边形 91"/>
            <p:cNvSpPr/>
            <p:nvPr/>
          </p:nvSpPr>
          <p:spPr>
            <a:xfrm>
              <a:off x="3425371" y="1494971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任意多边形 92"/>
            <p:cNvSpPr/>
            <p:nvPr/>
          </p:nvSpPr>
          <p:spPr>
            <a:xfrm>
              <a:off x="3918857" y="2627086"/>
              <a:ext cx="319314" cy="1407885"/>
            </a:xfrm>
            <a:custGeom>
              <a:avLst/>
              <a:gdLst>
                <a:gd name="connsiteX0" fmla="*/ 0 w 319314"/>
                <a:gd name="connsiteY0" fmla="*/ 1146628 h 1407885"/>
                <a:gd name="connsiteX1" fmla="*/ 145143 w 319314"/>
                <a:gd name="connsiteY1" fmla="*/ 0 h 1407885"/>
                <a:gd name="connsiteX2" fmla="*/ 319314 w 319314"/>
                <a:gd name="connsiteY2" fmla="*/ 1407885 h 1407885"/>
                <a:gd name="connsiteX3" fmla="*/ 0 w 319314"/>
                <a:gd name="connsiteY3" fmla="*/ 1146628 h 140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9314" h="1407885">
                  <a:moveTo>
                    <a:pt x="0" y="1146628"/>
                  </a:moveTo>
                  <a:lnTo>
                    <a:pt x="145143" y="0"/>
                  </a:lnTo>
                  <a:lnTo>
                    <a:pt x="319314" y="1407885"/>
                  </a:lnTo>
                  <a:lnTo>
                    <a:pt x="0" y="1146628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任意多边形 93"/>
            <p:cNvSpPr/>
            <p:nvPr/>
          </p:nvSpPr>
          <p:spPr>
            <a:xfrm>
              <a:off x="4238171" y="837393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95" name="直接连接符 94"/>
            <p:cNvCxnSpPr>
              <a:stCxn id="103" idx="0"/>
              <a:endCxn id="103" idx="3"/>
            </p:cNvCxnSpPr>
            <p:nvPr/>
          </p:nvCxnSpPr>
          <p:spPr>
            <a:xfrm>
              <a:off x="4860720" y="2561258"/>
              <a:ext cx="934368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>
              <a:stCxn id="103" idx="0"/>
            </p:cNvCxnSpPr>
            <p:nvPr/>
          </p:nvCxnSpPr>
          <p:spPr>
            <a:xfrm flipV="1">
              <a:off x="4860720" y="2132856"/>
              <a:ext cx="934368" cy="428402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>
              <a:stCxn id="103" idx="0"/>
            </p:cNvCxnSpPr>
            <p:nvPr/>
          </p:nvCxnSpPr>
          <p:spPr>
            <a:xfrm>
              <a:off x="4860720" y="2561258"/>
              <a:ext cx="934368" cy="43569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组合 103"/>
          <p:cNvGrpSpPr/>
          <p:nvPr/>
        </p:nvGrpSpPr>
        <p:grpSpPr>
          <a:xfrm rot="16200000">
            <a:off x="3942674" y="4304386"/>
            <a:ext cx="1447881" cy="1661856"/>
            <a:chOff x="2344270" y="580860"/>
            <a:chExt cx="3450818" cy="3960797"/>
          </a:xfrm>
        </p:grpSpPr>
        <p:grpSp>
          <p:nvGrpSpPr>
            <p:cNvPr id="105" name="组合 104"/>
            <p:cNvGrpSpPr/>
            <p:nvPr/>
          </p:nvGrpSpPr>
          <p:grpSpPr>
            <a:xfrm>
              <a:off x="2344270" y="580860"/>
              <a:ext cx="3450817" cy="3960797"/>
              <a:chOff x="1535375" y="1881611"/>
              <a:chExt cx="1436158" cy="1648401"/>
            </a:xfrm>
          </p:grpSpPr>
          <p:grpSp>
            <p:nvGrpSpPr>
              <p:cNvPr id="112" name="组合 111"/>
              <p:cNvGrpSpPr/>
              <p:nvPr/>
            </p:nvGrpSpPr>
            <p:grpSpPr>
              <a:xfrm rot="16200000">
                <a:off x="1434415" y="1992894"/>
                <a:ext cx="1648401" cy="1425835"/>
                <a:chOff x="2051721" y="2852937"/>
                <a:chExt cx="2016223" cy="1743994"/>
              </a:xfrm>
            </p:grpSpPr>
            <p:sp>
              <p:nvSpPr>
                <p:cNvPr id="116" name="等腰三角形 115"/>
                <p:cNvSpPr/>
                <p:nvPr/>
              </p:nvSpPr>
              <p:spPr>
                <a:xfrm>
                  <a:off x="2051721" y="2852937"/>
                  <a:ext cx="2016223" cy="1268360"/>
                </a:xfrm>
                <a:prstGeom prst="triangle">
                  <a:avLst/>
                </a:prstGeom>
                <a:solidFill>
                  <a:srgbClr val="FF99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7" name="等腰三角形 116"/>
                <p:cNvSpPr/>
                <p:nvPr/>
              </p:nvSpPr>
              <p:spPr>
                <a:xfrm>
                  <a:off x="2627785" y="4121296"/>
                  <a:ext cx="864096" cy="475635"/>
                </a:xfrm>
                <a:prstGeom prst="triangle">
                  <a:avLst/>
                </a:prstGeom>
                <a:solidFill>
                  <a:srgbClr val="FF99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3" name="椭圆 112"/>
              <p:cNvSpPr/>
              <p:nvPr/>
            </p:nvSpPr>
            <p:spPr>
              <a:xfrm>
                <a:off x="1717405" y="2654303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弧形 113"/>
              <p:cNvSpPr/>
              <p:nvPr/>
            </p:nvSpPr>
            <p:spPr>
              <a:xfrm rot="1121060">
                <a:off x="1535375" y="2487766"/>
                <a:ext cx="436091" cy="436091"/>
              </a:xfrm>
              <a:prstGeom prst="arc">
                <a:avLst>
                  <a:gd name="adj1" fmla="val 16200000"/>
                  <a:gd name="adj2" fmla="val 3549154"/>
                </a:avLst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5" name="椭圆 114"/>
              <p:cNvSpPr/>
              <p:nvPr/>
            </p:nvSpPr>
            <p:spPr>
              <a:xfrm>
                <a:off x="1753405" y="2690303"/>
                <a:ext cx="36000" cy="36000"/>
              </a:xfrm>
              <a:prstGeom prst="ellipse">
                <a:avLst/>
              </a:prstGeom>
              <a:solidFill>
                <a:schemeClr val="tx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6" name="任意多边形 105"/>
            <p:cNvSpPr/>
            <p:nvPr/>
          </p:nvSpPr>
          <p:spPr>
            <a:xfrm>
              <a:off x="3425371" y="1494971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任意多边形 106"/>
            <p:cNvSpPr/>
            <p:nvPr/>
          </p:nvSpPr>
          <p:spPr>
            <a:xfrm>
              <a:off x="3918857" y="2627086"/>
              <a:ext cx="319314" cy="1407885"/>
            </a:xfrm>
            <a:custGeom>
              <a:avLst/>
              <a:gdLst>
                <a:gd name="connsiteX0" fmla="*/ 0 w 319314"/>
                <a:gd name="connsiteY0" fmla="*/ 1146628 h 1407885"/>
                <a:gd name="connsiteX1" fmla="*/ 145143 w 319314"/>
                <a:gd name="connsiteY1" fmla="*/ 0 h 1407885"/>
                <a:gd name="connsiteX2" fmla="*/ 319314 w 319314"/>
                <a:gd name="connsiteY2" fmla="*/ 1407885 h 1407885"/>
                <a:gd name="connsiteX3" fmla="*/ 0 w 319314"/>
                <a:gd name="connsiteY3" fmla="*/ 1146628 h 140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9314" h="1407885">
                  <a:moveTo>
                    <a:pt x="0" y="1146628"/>
                  </a:moveTo>
                  <a:lnTo>
                    <a:pt x="145143" y="0"/>
                  </a:lnTo>
                  <a:lnTo>
                    <a:pt x="319314" y="1407885"/>
                  </a:lnTo>
                  <a:lnTo>
                    <a:pt x="0" y="1146628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任意多边形 107"/>
            <p:cNvSpPr/>
            <p:nvPr/>
          </p:nvSpPr>
          <p:spPr>
            <a:xfrm>
              <a:off x="4238171" y="837393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09" name="直接连接符 108"/>
            <p:cNvCxnSpPr>
              <a:stCxn id="117" idx="0"/>
              <a:endCxn id="117" idx="3"/>
            </p:cNvCxnSpPr>
            <p:nvPr/>
          </p:nvCxnSpPr>
          <p:spPr>
            <a:xfrm>
              <a:off x="4860720" y="2561258"/>
              <a:ext cx="934368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>
              <a:stCxn id="117" idx="0"/>
            </p:cNvCxnSpPr>
            <p:nvPr/>
          </p:nvCxnSpPr>
          <p:spPr>
            <a:xfrm flipV="1">
              <a:off x="4860720" y="2132856"/>
              <a:ext cx="934368" cy="428402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>
              <a:stCxn id="117" idx="0"/>
            </p:cNvCxnSpPr>
            <p:nvPr/>
          </p:nvCxnSpPr>
          <p:spPr>
            <a:xfrm>
              <a:off x="4860720" y="2561258"/>
              <a:ext cx="934368" cy="43569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8" name="组合 117"/>
          <p:cNvGrpSpPr/>
          <p:nvPr/>
        </p:nvGrpSpPr>
        <p:grpSpPr>
          <a:xfrm rot="10800000">
            <a:off x="7040079" y="1273626"/>
            <a:ext cx="1306319" cy="1499373"/>
            <a:chOff x="2344270" y="580860"/>
            <a:chExt cx="3450818" cy="3960797"/>
          </a:xfrm>
        </p:grpSpPr>
        <p:grpSp>
          <p:nvGrpSpPr>
            <p:cNvPr id="119" name="组合 118"/>
            <p:cNvGrpSpPr/>
            <p:nvPr/>
          </p:nvGrpSpPr>
          <p:grpSpPr>
            <a:xfrm>
              <a:off x="2344270" y="580860"/>
              <a:ext cx="3450817" cy="3960797"/>
              <a:chOff x="1535375" y="1881611"/>
              <a:chExt cx="1436158" cy="1648401"/>
            </a:xfrm>
          </p:grpSpPr>
          <p:grpSp>
            <p:nvGrpSpPr>
              <p:cNvPr id="126" name="组合 125"/>
              <p:cNvGrpSpPr/>
              <p:nvPr/>
            </p:nvGrpSpPr>
            <p:grpSpPr>
              <a:xfrm rot="16200000">
                <a:off x="1434415" y="1992894"/>
                <a:ext cx="1648401" cy="1425835"/>
                <a:chOff x="2051721" y="2852937"/>
                <a:chExt cx="2016223" cy="1743994"/>
              </a:xfrm>
            </p:grpSpPr>
            <p:sp>
              <p:nvSpPr>
                <p:cNvPr id="130" name="等腰三角形 129"/>
                <p:cNvSpPr/>
                <p:nvPr/>
              </p:nvSpPr>
              <p:spPr>
                <a:xfrm>
                  <a:off x="2051721" y="2852937"/>
                  <a:ext cx="2016223" cy="1268360"/>
                </a:xfrm>
                <a:prstGeom prst="triangle">
                  <a:avLst/>
                </a:prstGeom>
                <a:solidFill>
                  <a:srgbClr val="6600CC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1" name="等腰三角形 130"/>
                <p:cNvSpPr/>
                <p:nvPr/>
              </p:nvSpPr>
              <p:spPr>
                <a:xfrm>
                  <a:off x="2627785" y="4121296"/>
                  <a:ext cx="864096" cy="475635"/>
                </a:xfrm>
                <a:prstGeom prst="triangle">
                  <a:avLst/>
                </a:prstGeom>
                <a:solidFill>
                  <a:srgbClr val="6600CC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27" name="椭圆 126"/>
              <p:cNvSpPr/>
              <p:nvPr/>
            </p:nvSpPr>
            <p:spPr>
              <a:xfrm>
                <a:off x="1717405" y="2654303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8" name="弧形 127"/>
              <p:cNvSpPr/>
              <p:nvPr/>
            </p:nvSpPr>
            <p:spPr>
              <a:xfrm rot="1121060">
                <a:off x="1535375" y="2487766"/>
                <a:ext cx="436091" cy="436091"/>
              </a:xfrm>
              <a:prstGeom prst="arc">
                <a:avLst>
                  <a:gd name="adj1" fmla="val 16200000"/>
                  <a:gd name="adj2" fmla="val 3549154"/>
                </a:avLst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9" name="椭圆 128"/>
              <p:cNvSpPr/>
              <p:nvPr/>
            </p:nvSpPr>
            <p:spPr>
              <a:xfrm>
                <a:off x="1753405" y="2690303"/>
                <a:ext cx="36000" cy="36000"/>
              </a:xfrm>
              <a:prstGeom prst="ellipse">
                <a:avLst/>
              </a:prstGeom>
              <a:solidFill>
                <a:schemeClr val="tx1"/>
              </a:solidFill>
              <a:ln w="9525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0" name="任意多边形 119"/>
            <p:cNvSpPr/>
            <p:nvPr/>
          </p:nvSpPr>
          <p:spPr>
            <a:xfrm>
              <a:off x="3425371" y="1494971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1" name="任意多边形 120"/>
            <p:cNvSpPr/>
            <p:nvPr/>
          </p:nvSpPr>
          <p:spPr>
            <a:xfrm>
              <a:off x="3918857" y="2627086"/>
              <a:ext cx="319314" cy="1407885"/>
            </a:xfrm>
            <a:custGeom>
              <a:avLst/>
              <a:gdLst>
                <a:gd name="connsiteX0" fmla="*/ 0 w 319314"/>
                <a:gd name="connsiteY0" fmla="*/ 1146628 h 1407885"/>
                <a:gd name="connsiteX1" fmla="*/ 145143 w 319314"/>
                <a:gd name="connsiteY1" fmla="*/ 0 h 1407885"/>
                <a:gd name="connsiteX2" fmla="*/ 319314 w 319314"/>
                <a:gd name="connsiteY2" fmla="*/ 1407885 h 1407885"/>
                <a:gd name="connsiteX3" fmla="*/ 0 w 319314"/>
                <a:gd name="connsiteY3" fmla="*/ 1146628 h 140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9314" h="1407885">
                  <a:moveTo>
                    <a:pt x="0" y="1146628"/>
                  </a:moveTo>
                  <a:lnTo>
                    <a:pt x="145143" y="0"/>
                  </a:lnTo>
                  <a:lnTo>
                    <a:pt x="319314" y="1407885"/>
                  </a:lnTo>
                  <a:lnTo>
                    <a:pt x="0" y="1146628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2" name="任意多边形 121"/>
            <p:cNvSpPr/>
            <p:nvPr/>
          </p:nvSpPr>
          <p:spPr>
            <a:xfrm>
              <a:off x="4238171" y="837393"/>
              <a:ext cx="275772" cy="1001486"/>
            </a:xfrm>
            <a:custGeom>
              <a:avLst/>
              <a:gdLst>
                <a:gd name="connsiteX0" fmla="*/ 0 w 275772"/>
                <a:gd name="connsiteY0" fmla="*/ 217715 h 1001486"/>
                <a:gd name="connsiteX1" fmla="*/ 145143 w 275772"/>
                <a:gd name="connsiteY1" fmla="*/ 1001486 h 1001486"/>
                <a:gd name="connsiteX2" fmla="*/ 275772 w 275772"/>
                <a:gd name="connsiteY2" fmla="*/ 0 h 1001486"/>
                <a:gd name="connsiteX3" fmla="*/ 0 w 275772"/>
                <a:gd name="connsiteY3" fmla="*/ 217715 h 1001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5772" h="1001486">
                  <a:moveTo>
                    <a:pt x="0" y="217715"/>
                  </a:moveTo>
                  <a:lnTo>
                    <a:pt x="145143" y="1001486"/>
                  </a:lnTo>
                  <a:lnTo>
                    <a:pt x="275772" y="0"/>
                  </a:lnTo>
                  <a:lnTo>
                    <a:pt x="0" y="217715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23" name="直接连接符 122"/>
            <p:cNvCxnSpPr>
              <a:stCxn id="131" idx="0"/>
              <a:endCxn id="131" idx="3"/>
            </p:cNvCxnSpPr>
            <p:nvPr/>
          </p:nvCxnSpPr>
          <p:spPr>
            <a:xfrm>
              <a:off x="4860720" y="2561258"/>
              <a:ext cx="934368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接连接符 123"/>
            <p:cNvCxnSpPr>
              <a:stCxn id="131" idx="0"/>
            </p:cNvCxnSpPr>
            <p:nvPr/>
          </p:nvCxnSpPr>
          <p:spPr>
            <a:xfrm flipV="1">
              <a:off x="4860720" y="2132856"/>
              <a:ext cx="934368" cy="428402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/>
            <p:cNvCxnSpPr>
              <a:stCxn id="131" idx="0"/>
            </p:cNvCxnSpPr>
            <p:nvPr/>
          </p:nvCxnSpPr>
          <p:spPr>
            <a:xfrm>
              <a:off x="4860720" y="2561258"/>
              <a:ext cx="934368" cy="43569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</Words>
  <Application>WPS 演示</Application>
  <PresentationFormat>全屏显示(4:3)</PresentationFormat>
  <Paragraphs>2</Paragraphs>
  <Slides>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Arial</vt:lpstr>
      <vt:lpstr>宋体</vt:lpstr>
      <vt:lpstr>Wingdings</vt:lpstr>
      <vt:lpstr>微软雅黑</vt:lpstr>
      <vt:lpstr>Arial Unicode MS</vt:lpstr>
      <vt:lpstr>Calibri</vt:lpstr>
      <vt:lpstr>Office 主题​​</vt:lpstr>
      <vt:lpstr>好看的热带鱼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好看的热带鱼</dc:title>
  <dc:creator>微软用户</dc:creator>
  <cp:lastModifiedBy>张晓蕾</cp:lastModifiedBy>
  <cp:revision>19</cp:revision>
  <dcterms:created xsi:type="dcterms:W3CDTF">2016-09-06T01:13:00Z</dcterms:created>
  <dcterms:modified xsi:type="dcterms:W3CDTF">2021-07-27T01:57:27Z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