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0" r:id="rId6"/>
    <p:sldId id="262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656" y="-3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250E4-5299-4241-8D29-5055E90D5EDB}" type="datetimeFigureOut">
              <a:rPr lang="zh-CN" altLang="en-US" smtClean="0"/>
              <a:t>2016-9-5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029A4-047A-4561-819B-DF39443B5B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2398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250E4-5299-4241-8D29-5055E90D5EDB}" type="datetimeFigureOut">
              <a:rPr lang="zh-CN" altLang="en-US" smtClean="0"/>
              <a:t>2016-9-5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029A4-047A-4561-819B-DF39443B5B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5097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250E4-5299-4241-8D29-5055E90D5EDB}" type="datetimeFigureOut">
              <a:rPr lang="zh-CN" altLang="en-US" smtClean="0"/>
              <a:t>2016-9-5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029A4-047A-4561-819B-DF39443B5B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269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250E4-5299-4241-8D29-5055E90D5EDB}" type="datetimeFigureOut">
              <a:rPr lang="zh-CN" altLang="en-US" smtClean="0"/>
              <a:t>2016-9-5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029A4-047A-4561-819B-DF39443B5B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8118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250E4-5299-4241-8D29-5055E90D5EDB}" type="datetimeFigureOut">
              <a:rPr lang="zh-CN" altLang="en-US" smtClean="0"/>
              <a:t>2016-9-5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029A4-047A-4561-819B-DF39443B5B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686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250E4-5299-4241-8D29-5055E90D5EDB}" type="datetimeFigureOut">
              <a:rPr lang="zh-CN" altLang="en-US" smtClean="0"/>
              <a:t>2016-9-5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029A4-047A-4561-819B-DF39443B5B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7073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250E4-5299-4241-8D29-5055E90D5EDB}" type="datetimeFigureOut">
              <a:rPr lang="zh-CN" altLang="en-US" smtClean="0"/>
              <a:t>2016-9-5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029A4-047A-4561-819B-DF39443B5B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43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250E4-5299-4241-8D29-5055E90D5EDB}" type="datetimeFigureOut">
              <a:rPr lang="zh-CN" altLang="en-US" smtClean="0"/>
              <a:t>2016-9-5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029A4-047A-4561-819B-DF39443B5B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8935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250E4-5299-4241-8D29-5055E90D5EDB}" type="datetimeFigureOut">
              <a:rPr lang="zh-CN" altLang="en-US" smtClean="0"/>
              <a:t>2016-9-5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029A4-047A-4561-819B-DF39443B5B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396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250E4-5299-4241-8D29-5055E90D5EDB}" type="datetimeFigureOut">
              <a:rPr lang="zh-CN" altLang="en-US" smtClean="0"/>
              <a:t>2016-9-5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029A4-047A-4561-819B-DF39443B5B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4884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250E4-5299-4241-8D29-5055E90D5EDB}" type="datetimeFigureOut">
              <a:rPr lang="zh-CN" altLang="en-US" smtClean="0"/>
              <a:t>2016-9-5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029A4-047A-4561-819B-DF39443B5B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5864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8250E4-5299-4241-8D29-5055E90D5EDB}" type="datetimeFigureOut">
              <a:rPr lang="zh-CN" altLang="en-US" smtClean="0"/>
              <a:t>2016-9-5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6029A4-047A-4561-819B-DF39443B5B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7715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tor\桌面\129545a4711g2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" t="10266" r="2838" b="21497"/>
          <a:stretch/>
        </p:blipFill>
        <p:spPr bwMode="auto">
          <a:xfrm>
            <a:off x="-2" y="0"/>
            <a:ext cx="9169488" cy="44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3568" y="4695279"/>
            <a:ext cx="7772400" cy="1470025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zh-CN" sz="8000" b="1" spc="50" dirty="0">
                <a:ln w="11430"/>
                <a:solidFill>
                  <a:srgbClr val="3333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小鸡和小鸭</a:t>
            </a:r>
            <a:endParaRPr lang="zh-CN" altLang="en-US" sz="8000" b="1" spc="50" dirty="0">
              <a:ln w="11430"/>
              <a:solidFill>
                <a:srgbClr val="3333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0143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ic1.nipic.com/2008-08-01/200881114335709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56" t="7789" r="11908"/>
          <a:stretch/>
        </p:blipFill>
        <p:spPr bwMode="auto">
          <a:xfrm>
            <a:off x="179512" y="620688"/>
            <a:ext cx="4385498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Administrator\桌面\210_2560x16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59" r="12085" b="3570"/>
          <a:stretch/>
        </p:blipFill>
        <p:spPr bwMode="auto">
          <a:xfrm>
            <a:off x="4283968" y="620688"/>
            <a:ext cx="4610445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动作按钮: 声音 5">
            <a:hlinkClick r:id="" action="ppaction://noaction" highlightClick="1">
              <a:snd r:embed="rId4" name="小鸡.wav"/>
            </a:hlinkClick>
          </p:cNvPr>
          <p:cNvSpPr/>
          <p:nvPr/>
        </p:nvSpPr>
        <p:spPr>
          <a:xfrm>
            <a:off x="2251558" y="5516848"/>
            <a:ext cx="1042416" cy="1042416"/>
          </a:xfrm>
          <a:prstGeom prst="actionButtonSound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动作按钮: 声音 13">
            <a:hlinkClick r:id="" action="ppaction://noaction" highlightClick="1">
              <a:snd r:embed="rId5" name="小鸭.wav"/>
            </a:hlinkClick>
          </p:cNvPr>
          <p:cNvSpPr/>
          <p:nvPr/>
        </p:nvSpPr>
        <p:spPr>
          <a:xfrm>
            <a:off x="6067982" y="5516848"/>
            <a:ext cx="1042416" cy="1042416"/>
          </a:xfrm>
          <a:prstGeom prst="actionButtonSound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8274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www.wyzu.cn/uploadfile/2013/0904/2013090411570083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84" t="3161" r="10099" b="50368"/>
          <a:stretch/>
        </p:blipFill>
        <p:spPr bwMode="auto">
          <a:xfrm>
            <a:off x="971600" y="790036"/>
            <a:ext cx="2800933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C:\Documents and Settings\Administrator\桌面\210_2560x160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59" r="51674" b="61688"/>
          <a:stretch/>
        </p:blipFill>
        <p:spPr bwMode="auto">
          <a:xfrm flipH="1">
            <a:off x="4526742" y="908720"/>
            <a:ext cx="355834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9155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ic26.nipic.com/20130111/9422601_092356064000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07" t="9194" r="30953" b="61472"/>
          <a:stretch/>
        </p:blipFill>
        <p:spPr bwMode="auto">
          <a:xfrm>
            <a:off x="4789728" y="1340768"/>
            <a:ext cx="3742712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wyzu.cn/uploadfile/2013/0904/2013090411570083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66" r="-1" b="28818"/>
          <a:stretch/>
        </p:blipFill>
        <p:spPr bwMode="auto">
          <a:xfrm>
            <a:off x="439795" y="1340768"/>
            <a:ext cx="4170961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5217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ic1.nipic.com/2008-08-01/200881114335709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56" t="48543" r="11908" b="1"/>
          <a:stretch/>
        </p:blipFill>
        <p:spPr bwMode="auto">
          <a:xfrm>
            <a:off x="518910" y="1484784"/>
            <a:ext cx="4385498" cy="2652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C:\Documents and Settings\Administrator\桌面\210_2560x160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44" t="68227" r="35841" b="2017"/>
          <a:stretch/>
        </p:blipFill>
        <p:spPr bwMode="auto">
          <a:xfrm flipH="1">
            <a:off x="4932040" y="1484784"/>
            <a:ext cx="3760915" cy="2796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88807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ic1.nipic.com/2008-08-01/200881114335709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56" t="7789" r="11908"/>
          <a:stretch/>
        </p:blipFill>
        <p:spPr bwMode="auto">
          <a:xfrm>
            <a:off x="179512" y="620688"/>
            <a:ext cx="4385498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Administrator\桌面\210_2560x16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59" r="12085" b="3570"/>
          <a:stretch/>
        </p:blipFill>
        <p:spPr bwMode="auto">
          <a:xfrm>
            <a:off x="4283968" y="620688"/>
            <a:ext cx="4610445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620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4</Words>
  <Application>Microsoft Office PowerPoint</Application>
  <PresentationFormat>全屏显示(4:3)</PresentationFormat>
  <Paragraphs>1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主题​​</vt:lpstr>
      <vt:lpstr>小鸡和小鸭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小鸡和小鸭</dc:title>
  <dc:creator>微软用户</dc:creator>
  <cp:lastModifiedBy>微软用户</cp:lastModifiedBy>
  <cp:revision>5</cp:revision>
  <dcterms:created xsi:type="dcterms:W3CDTF">2016-09-05T08:59:21Z</dcterms:created>
  <dcterms:modified xsi:type="dcterms:W3CDTF">2016-09-05T09:35:50Z</dcterms:modified>
</cp:coreProperties>
</file>