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503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094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969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252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347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34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45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184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05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438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6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3040E-4A75-40BA-96CC-6C79EE1EC403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F9AAA-D4CB-48FD-9E6D-3E0CD17CA0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319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pic34.nipic.com/20131015/2531170_191719090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0"/>
          <a:stretch/>
        </p:blipFill>
        <p:spPr bwMode="auto">
          <a:xfrm>
            <a:off x="755576" y="51153"/>
            <a:ext cx="744201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39752" y="1567600"/>
            <a:ext cx="4738817" cy="997304"/>
          </a:xfrm>
        </p:spPr>
        <p:txBody>
          <a:bodyPr>
            <a:noAutofit/>
          </a:bodyPr>
          <a:lstStyle/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b="1" dirty="0">
                <a:latin typeface="微软雅黑" pitchFamily="34" charset="-122"/>
                <a:ea typeface="微软雅黑" pitchFamily="34" charset="-122"/>
              </a:rPr>
              <a:t>生活中的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长方形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728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duitang.com/uploads/item/201407/09/20140709164411_Srwy2.thumb.700_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6016" cy="649793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76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pic6.nipic.com/20100313/3999984_094353286057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90"/>
          <a:stretch/>
        </p:blipFill>
        <p:spPr bwMode="auto">
          <a:xfrm>
            <a:off x="251520" y="548680"/>
            <a:ext cx="8673146" cy="576063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93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ic21.nipic.com/20120603/2231737_14254655818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8"/>
          <a:stretch/>
        </p:blipFill>
        <p:spPr bwMode="auto">
          <a:xfrm>
            <a:off x="292881" y="836712"/>
            <a:ext cx="8527591" cy="554171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0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img.redocn.com/201008/13/399808_1281663473Fhj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8820607" cy="590405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505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</Words>
  <Application>Microsoft Office PowerPoint</Application>
  <PresentationFormat>全屏显示(4:3)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 生活中的长方形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4</cp:revision>
  <dcterms:created xsi:type="dcterms:W3CDTF">2016-09-21T14:19:58Z</dcterms:created>
  <dcterms:modified xsi:type="dcterms:W3CDTF">2016-09-21T14:57:58Z</dcterms:modified>
</cp:coreProperties>
</file>