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1" r:id="rId5"/>
    <p:sldId id="260" r:id="rId6"/>
    <p:sldId id="262" r:id="rId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33" d="100"/>
          <a:sy n="33" d="100"/>
        </p:scale>
        <p:origin x="-2652" y="-16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2017/5/10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2017/5/10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2017/5/10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2017/5/10 Wednesday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2017/5/10 Wednesday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2017/5/10 Wednesday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2017/5/10 Wednesday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2017/5/10 Wednesday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2017/5/10 Wednesday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2017/5/10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pPr/>
              <a:t>2017/5/10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  <a:pPr/>
              <a:t>2017/5/10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pic3.nipic.com/20090703/2898691_081013002_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71"/>
          <a:stretch/>
        </p:blipFill>
        <p:spPr bwMode="auto">
          <a:xfrm>
            <a:off x="0" y="0"/>
            <a:ext cx="1226405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090"/>
          <a:stretch/>
        </p:blipFill>
        <p:spPr>
          <a:xfrm>
            <a:off x="3239654" y="1938958"/>
            <a:ext cx="5523346" cy="5848682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3825697" y="1305813"/>
            <a:ext cx="4288353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8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老师的手</a:t>
            </a:r>
            <a:endParaRPr lang="zh-CN" altLang="en-US" sz="8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http://down.tutu001.com/d/file/20110706/b11f7afec59f91ea8e56c3d4ef_56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32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内容占位符 2"/>
          <p:cNvSpPr>
            <a:spLocks noGrp="1"/>
          </p:cNvSpPr>
          <p:nvPr>
            <p:ph idx="4294967295"/>
          </p:nvPr>
        </p:nvSpPr>
        <p:spPr>
          <a:xfrm>
            <a:off x="1849438" y="5492433"/>
            <a:ext cx="9275762" cy="496887"/>
          </a:xfrm>
        </p:spPr>
        <p:txBody>
          <a:bodyPr/>
          <a:lstStyle/>
          <a:p>
            <a:pPr>
              <a:buNone/>
            </a:pPr>
            <a:r>
              <a:rPr lang="zh-CN" altLang="zh-CN" dirty="0" smtClean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老师的手，真巧！折只小鸭“嘎嘎嘎”——身子直摇。</a:t>
            </a:r>
          </a:p>
          <a:p>
            <a:endParaRPr lang="zh-CN" altLang="en-US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2303" y="345269"/>
            <a:ext cx="5723654" cy="48041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1212056" y="5836920"/>
            <a:ext cx="9615487" cy="701040"/>
          </a:xfrm>
        </p:spPr>
        <p:txBody>
          <a:bodyPr>
            <a:normAutofit/>
          </a:bodyPr>
          <a:lstStyle/>
          <a:p>
            <a:pPr algn="ctr"/>
            <a:r>
              <a:rPr lang="zh-CN" altLang="zh-CN" sz="2800" b="1" dirty="0" smtClean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老师的手，真巧！捏只小狗“汪汪汪”——冲我直叫。</a:t>
            </a:r>
            <a:endParaRPr lang="zh-CN" altLang="en-US" sz="4000" b="1" dirty="0">
              <a:solidFill>
                <a:srgbClr val="7030A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026" name="Picture 2" descr="http://cdnq.duitang.com/uploads/item/201501/26/20150126220803_yBY2c.jpeg">
            <a:hlinkClick r:id="" action="ppaction://noaction">
              <a:snd r:embed="rId2" name="狗叫.wav"/>
            </a:hlinkClick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72" t="14667" r="34561" b="17701"/>
          <a:stretch/>
        </p:blipFill>
        <p:spPr bwMode="auto">
          <a:xfrm>
            <a:off x="2484120" y="502919"/>
            <a:ext cx="7071360" cy="51663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shadowli.com/blog/uploads/200611/30_134337_pageb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1249680" y="5915824"/>
            <a:ext cx="9997440" cy="670242"/>
          </a:xfrm>
        </p:spPr>
        <p:txBody>
          <a:bodyPr/>
          <a:lstStyle/>
          <a:p>
            <a:pPr algn="ctr"/>
            <a:r>
              <a:rPr lang="zh-CN" altLang="zh-CN" sz="2800" b="1" dirty="0" smtClean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老师的手，真巧！做架飞机“嗖嗖嗖”——飞得高高。</a:t>
            </a:r>
            <a:endParaRPr lang="zh-CN" altLang="en-US" sz="2800" b="1" dirty="0">
              <a:solidFill>
                <a:srgbClr val="7030A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0350876">
            <a:off x="604434" y="3606521"/>
            <a:ext cx="3002986" cy="1944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11246E-6 -5.2729E-7 L 0.63543 -0.5083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771" y="-25416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嗖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p3.so.qhmsg.com/t0133f35ca3b641ce1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1219199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>
            <a:normAutofit/>
          </a:bodyPr>
          <a:lstStyle/>
          <a:p>
            <a:r>
              <a:rPr lang="zh-CN" altLang="zh-CN" dirty="0" smtClean="0"/>
              <a:t/>
            </a:r>
            <a:br>
              <a:rPr lang="zh-CN" altLang="zh-CN" dirty="0" smtClean="0"/>
            </a:b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4294967295"/>
          </p:nvPr>
        </p:nvSpPr>
        <p:spPr>
          <a:xfrm>
            <a:off x="1905000" y="5522913"/>
            <a:ext cx="8524875" cy="820737"/>
          </a:xfrm>
        </p:spPr>
        <p:txBody>
          <a:bodyPr/>
          <a:lstStyle/>
          <a:p>
            <a:pPr>
              <a:lnSpc>
                <a:spcPct val="100000"/>
              </a:lnSpc>
              <a:buNone/>
            </a:pPr>
            <a:r>
              <a:rPr lang="zh-CN" altLang="zh-CN" b="1" dirty="0" smtClean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老师的手，真巧！画只小羊“咩咩咩”——要吃青草。</a:t>
            </a:r>
            <a:endParaRPr lang="zh-CN" altLang="en-US" b="1" dirty="0">
              <a:solidFill>
                <a:srgbClr val="7030A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3074" name="Picture 2">
            <a:hlinkClick r:id="" action="ppaction://noaction">
              <a:snd r:embed="rId3" name="羊.wav"/>
            </a:hlinkClick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40534" y="520973"/>
            <a:ext cx="5743575" cy="4362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图片 5" descr="20050602191020189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6132235" y="1485176"/>
            <a:ext cx="4794250" cy="36239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CN" altLang="en-US" b="1" dirty="0" smtClean="0">
                <a:latin typeface="微软雅黑" pitchFamily="34" charset="-122"/>
                <a:ea typeface="微软雅黑" pitchFamily="34" charset="-122"/>
              </a:rPr>
              <a:t>课件说明</a:t>
            </a:r>
            <a:endParaRPr lang="zh-CN" altLang="en-US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186553" y="1825625"/>
            <a:ext cx="8243807" cy="435133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zh-CN" altLang="en-US" dirty="0" smtClean="0">
                <a:latin typeface="黑体" pitchFamily="2" charset="-122"/>
                <a:ea typeface="黑体" pitchFamily="2" charset="-122"/>
              </a:rPr>
              <a:t>幻灯片</a:t>
            </a:r>
            <a:r>
              <a:rPr lang="en-US" altLang="zh-CN" dirty="0" smtClean="0">
                <a:latin typeface="黑体" pitchFamily="2" charset="-122"/>
                <a:ea typeface="黑体" pitchFamily="2" charset="-122"/>
              </a:rPr>
              <a:t>2</a:t>
            </a:r>
            <a:r>
              <a:rPr lang="zh-CN" altLang="en-US" dirty="0" smtClean="0">
                <a:latin typeface="黑体" pitchFamily="2" charset="-122"/>
                <a:ea typeface="黑体" pitchFamily="2" charset="-122"/>
              </a:rPr>
              <a:t>：单击</a:t>
            </a:r>
            <a:r>
              <a:rPr lang="zh-CN" altLang="en-US" dirty="0">
                <a:latin typeface="黑体" pitchFamily="2" charset="-122"/>
                <a:ea typeface="黑体" pitchFamily="2" charset="-122"/>
              </a:rPr>
              <a:t>鼠标</a:t>
            </a:r>
            <a:r>
              <a:rPr lang="zh-CN" altLang="en-US" dirty="0" smtClean="0">
                <a:latin typeface="黑体" pitchFamily="2" charset="-122"/>
                <a:ea typeface="黑体" pitchFamily="2" charset="-122"/>
              </a:rPr>
              <a:t>播放动画“小鸭左右摇晃”</a:t>
            </a:r>
            <a:endParaRPr lang="en-US" altLang="zh-CN" dirty="0" smtClean="0">
              <a:latin typeface="黑体" pitchFamily="2" charset="-122"/>
              <a:ea typeface="黑体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>
                <a:latin typeface="黑体" pitchFamily="2" charset="-122"/>
                <a:ea typeface="黑体" pitchFamily="2" charset="-122"/>
              </a:rPr>
              <a:t>幻灯片</a:t>
            </a:r>
            <a:r>
              <a:rPr lang="en-US" altLang="zh-CN" dirty="0" smtClean="0">
                <a:latin typeface="黑体" pitchFamily="2" charset="-122"/>
                <a:ea typeface="黑体" pitchFamily="2" charset="-122"/>
              </a:rPr>
              <a:t>3</a:t>
            </a:r>
            <a:r>
              <a:rPr lang="zh-CN" altLang="en-US" dirty="0" smtClean="0">
                <a:latin typeface="黑体" pitchFamily="2" charset="-122"/>
                <a:ea typeface="黑体" pitchFamily="2" charset="-122"/>
              </a:rPr>
              <a:t>：单击小狗图片播放“汪汪”音效</a:t>
            </a:r>
            <a:endParaRPr lang="en-US" altLang="zh-CN" dirty="0" smtClean="0">
              <a:latin typeface="黑体" pitchFamily="2" charset="-122"/>
              <a:ea typeface="黑体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>
                <a:latin typeface="黑体" pitchFamily="2" charset="-122"/>
                <a:ea typeface="黑体" pitchFamily="2" charset="-122"/>
              </a:rPr>
              <a:t>幻灯片</a:t>
            </a:r>
            <a:r>
              <a:rPr lang="en-US" altLang="zh-CN" dirty="0" smtClean="0">
                <a:latin typeface="黑体" pitchFamily="2" charset="-122"/>
                <a:ea typeface="黑体" pitchFamily="2" charset="-122"/>
              </a:rPr>
              <a:t>4</a:t>
            </a:r>
            <a:r>
              <a:rPr lang="zh-CN" altLang="en-US" dirty="0" smtClean="0">
                <a:latin typeface="黑体" pitchFamily="2" charset="-122"/>
                <a:ea typeface="黑体" pitchFamily="2" charset="-122"/>
              </a:rPr>
              <a:t>：单击鼠标播放动画“飞机飞高”</a:t>
            </a:r>
            <a:endParaRPr lang="en-US" altLang="zh-CN" dirty="0" smtClean="0">
              <a:latin typeface="黑体" pitchFamily="2" charset="-122"/>
              <a:ea typeface="黑体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>
                <a:latin typeface="黑体" pitchFamily="2" charset="-122"/>
                <a:ea typeface="黑体" pitchFamily="2" charset="-122"/>
              </a:rPr>
              <a:t>幻灯片</a:t>
            </a:r>
            <a:r>
              <a:rPr lang="en-US" altLang="zh-CN" dirty="0" smtClean="0">
                <a:latin typeface="黑体" pitchFamily="2" charset="-122"/>
                <a:ea typeface="黑体" pitchFamily="2" charset="-122"/>
              </a:rPr>
              <a:t>5</a:t>
            </a:r>
            <a:r>
              <a:rPr lang="zh-CN" altLang="en-US" dirty="0" smtClean="0">
                <a:latin typeface="黑体" pitchFamily="2" charset="-122"/>
                <a:ea typeface="黑体" pitchFamily="2" charset="-122"/>
              </a:rPr>
              <a:t>：单击小羊图片播放“咩咩”音效</a:t>
            </a:r>
            <a:endParaRPr lang="en-US" altLang="zh-CN" dirty="0" smtClean="0">
              <a:latin typeface="黑体" pitchFamily="2" charset="-122"/>
              <a:ea typeface="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95758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114</Words>
  <Application>Microsoft Office PowerPoint</Application>
  <PresentationFormat>自定义</PresentationFormat>
  <Paragraphs>11</Paragraphs>
  <Slides>6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7" baseType="lpstr">
      <vt:lpstr>Office 主题</vt:lpstr>
      <vt:lpstr>PowerPoint 演示文稿</vt:lpstr>
      <vt:lpstr>PowerPoint 演示文稿</vt:lpstr>
      <vt:lpstr>老师的手，真巧！捏只小狗“汪汪汪”——冲我直叫。</vt:lpstr>
      <vt:lpstr>老师的手，真巧！做架飞机“嗖嗖嗖”——飞得高高。</vt:lpstr>
      <vt:lpstr> </vt:lpstr>
      <vt:lpstr>课件说明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chengshihui</dc:creator>
  <cp:lastModifiedBy>Administrator</cp:lastModifiedBy>
  <cp:revision>24</cp:revision>
  <dcterms:created xsi:type="dcterms:W3CDTF">2015-12-02T02:12:00Z</dcterms:created>
  <dcterms:modified xsi:type="dcterms:W3CDTF">2017-05-10T15:55:20Z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2052-10.1.0.5345</vt:lpwstr>
  </property>
</Properties>
</file>