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楷体" panose="02010609060101010101" pitchFamily="49" charset="-122"/>
      <p:regular r:id="rId23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F2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9" d="100"/>
          <a:sy n="109" d="100"/>
        </p:scale>
        <p:origin x="-13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5E32E-8BF6-4FA3-8EA5-50F31A1CBE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973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FBD71-B7A8-48E1-AAA9-5820C5E9FC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137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0BD77-CDAA-44B1-A188-96AD4AD6ED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927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5F5D-553C-4BFF-9E6D-8D252631904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243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18FDA-C266-4C14-8D56-A6D51E4B2C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944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487E7-2746-4F33-AD7B-B42C854F709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397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9B6B5-4D69-478B-90CC-4B23DE814E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933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065E3-2BE2-469A-8471-14BA19C35D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438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897B6-4974-4AE3-902A-F10D2A8C5B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206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18246-959A-4FCD-876E-197F4B726BF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686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0F19F-F592-40CE-86AA-439D13C285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79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8EF4C73-4897-4BEC-97B9-7DB2637E9A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3813"/>
            <a:ext cx="6048375" cy="68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鼠小弟的小背心12－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>
            <a:fillRect/>
          </a:stretch>
        </p:blipFill>
        <p:spPr bwMode="auto">
          <a:xfrm>
            <a:off x="1692275" y="0"/>
            <a:ext cx="593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66950" y="620713"/>
            <a:ext cx="439261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有点紧，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不过还挺好看吧？</a:t>
            </a: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5795963" y="333375"/>
            <a:ext cx="1441450" cy="1150938"/>
          </a:xfrm>
          <a:prstGeom prst="rect">
            <a:avLst/>
          </a:prstGeom>
          <a:solidFill>
            <a:srgbClr val="F5F4F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鼠小弟的小背心13－14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9"/>
          <a:stretch>
            <a:fillRect/>
          </a:stretch>
        </p:blipFill>
        <p:spPr bwMode="auto">
          <a:xfrm>
            <a:off x="1835150" y="0"/>
            <a:ext cx="5868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5795963" y="260350"/>
            <a:ext cx="1584325" cy="1150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563938" y="1393825"/>
            <a:ext cx="9032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嗯。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563938" y="457200"/>
            <a:ext cx="32400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小背心真漂亮。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让我穿穿好吗？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  <p:bldP spid="112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鼠小弟的小背心14－15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7"/>
          <a:stretch>
            <a:fillRect/>
          </a:stretch>
        </p:blipFill>
        <p:spPr bwMode="auto">
          <a:xfrm>
            <a:off x="1692275" y="0"/>
            <a:ext cx="6016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971800" y="404813"/>
            <a:ext cx="3457575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有点紧，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不过还挺好看吧？</a:t>
            </a: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6030913" y="315913"/>
            <a:ext cx="1441450" cy="1150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鼠小弟的小背心15－16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6"/>
          <a:stretch>
            <a:fillRect/>
          </a:stretch>
        </p:blipFill>
        <p:spPr bwMode="auto">
          <a:xfrm>
            <a:off x="1692275" y="0"/>
            <a:ext cx="6027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6010275" y="333375"/>
            <a:ext cx="1441450" cy="1150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932363" y="404813"/>
            <a:ext cx="266541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小背心真漂亮。让我穿穿好吗？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383213" y="1358900"/>
            <a:ext cx="9032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鼠小弟的小背心16－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2"/>
          <a:stretch>
            <a:fillRect/>
          </a:stretch>
        </p:blipFill>
        <p:spPr bwMode="auto">
          <a:xfrm>
            <a:off x="1835150" y="0"/>
            <a:ext cx="587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124075" y="4851400"/>
            <a:ext cx="30241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有点紧，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不过还挺好看吧？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6230938" y="315913"/>
            <a:ext cx="1171575" cy="1096962"/>
          </a:xfrm>
          <a:prstGeom prst="rect">
            <a:avLst/>
          </a:prstGeom>
          <a:solidFill>
            <a:srgbClr val="F3F2E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鼠小弟的小背心18－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0"/>
          <a:stretch>
            <a:fillRect/>
          </a:stretch>
        </p:blipFill>
        <p:spPr bwMode="auto">
          <a:xfrm>
            <a:off x="1763713" y="0"/>
            <a:ext cx="5957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843213" y="6092825"/>
            <a:ext cx="3416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哎呀，我的小背心！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6164263" y="288925"/>
            <a:ext cx="1216025" cy="1044575"/>
          </a:xfrm>
          <a:prstGeom prst="ellipse">
            <a:avLst/>
          </a:prstGeom>
          <a:solidFill>
            <a:srgbClr val="F3F2E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鼠小弟的小背心20－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2"/>
          <a:stretch>
            <a:fillRect/>
          </a:stretch>
        </p:blipFill>
        <p:spPr bwMode="auto">
          <a:xfrm>
            <a:off x="1336675" y="0"/>
            <a:ext cx="6105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724525" y="404813"/>
            <a:ext cx="1441450" cy="1150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鼠小弟的小背心2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7" t="22266" r="27408" b="43146"/>
          <a:stretch>
            <a:fillRect/>
          </a:stretch>
        </p:blipFill>
        <p:spPr bwMode="auto">
          <a:xfrm>
            <a:off x="1547813" y="530225"/>
            <a:ext cx="59944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鼠小弟的小背心03－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8"/>
          <a:stretch>
            <a:fillRect/>
          </a:stretch>
        </p:blipFill>
        <p:spPr bwMode="auto">
          <a:xfrm>
            <a:off x="1835150" y="0"/>
            <a:ext cx="5862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71775" y="836613"/>
            <a:ext cx="417671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妈妈给我织的小背心，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挺好看吧？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鼠小弟的小背心05－06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/>
          <a:stretch>
            <a:fillRect/>
          </a:stretch>
        </p:blipFill>
        <p:spPr bwMode="auto">
          <a:xfrm>
            <a:off x="1979613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484438" y="981075"/>
            <a:ext cx="460851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小背心真漂亮。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让我穿穿好吗？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6083300" y="400050"/>
            <a:ext cx="1512888" cy="12430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555875" y="2060575"/>
            <a:ext cx="9032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鼠小弟的小背心06－0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4"/>
          <a:stretch>
            <a:fillRect/>
          </a:stretch>
        </p:blipFill>
        <p:spPr bwMode="auto">
          <a:xfrm>
            <a:off x="1763713" y="0"/>
            <a:ext cx="5949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339975" y="908050"/>
            <a:ext cx="43195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有点紧，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不过还挺好看吧？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6083300" y="333375"/>
            <a:ext cx="1441450" cy="1150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鼠小弟的小背心07－08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/>
          <a:stretch>
            <a:fillRect/>
          </a:stretch>
        </p:blipFill>
        <p:spPr bwMode="auto">
          <a:xfrm>
            <a:off x="1655763" y="0"/>
            <a:ext cx="5868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5864225" y="333375"/>
            <a:ext cx="1441450" cy="1150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2339975" y="908050"/>
            <a:ext cx="35274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小背心真漂亮。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让我穿穿好吗？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484438" y="1862138"/>
            <a:ext cx="901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51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鼠小弟的小背心08－09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2"/>
          <a:stretch>
            <a:fillRect/>
          </a:stretch>
        </p:blipFill>
        <p:spPr bwMode="auto">
          <a:xfrm>
            <a:off x="1692275" y="0"/>
            <a:ext cx="5824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195513" y="1196975"/>
            <a:ext cx="410527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有点紧，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不过还挺好看吧？</a:t>
            </a: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5867400" y="261938"/>
            <a:ext cx="1441450" cy="11509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鼠小弟的小背心09－10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5"/>
          <a:stretch>
            <a:fillRect/>
          </a:stretch>
        </p:blipFill>
        <p:spPr bwMode="auto">
          <a:xfrm>
            <a:off x="1763713" y="0"/>
            <a:ext cx="5900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5919788" y="333375"/>
            <a:ext cx="1441450" cy="1150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195513" y="692150"/>
            <a:ext cx="453707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小背心真漂亮。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让我穿穿好吗？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339975" y="1773238"/>
            <a:ext cx="90328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  <p:bldP spid="71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鼠小弟的小背心10－11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/>
          <a:stretch>
            <a:fillRect/>
          </a:stretch>
        </p:blipFill>
        <p:spPr bwMode="auto">
          <a:xfrm>
            <a:off x="1763713" y="0"/>
            <a:ext cx="589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771775" y="1125538"/>
            <a:ext cx="40322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有点紧，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不过还挺好看吧？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5940425" y="260350"/>
            <a:ext cx="1441450" cy="1150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鼠小弟的小背心11－1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5"/>
          <a:stretch>
            <a:fillRect/>
          </a:stretch>
        </p:blipFill>
        <p:spPr bwMode="auto">
          <a:xfrm>
            <a:off x="1835150" y="0"/>
            <a:ext cx="5897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6010275" y="333375"/>
            <a:ext cx="1441450" cy="1150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700338" y="476250"/>
            <a:ext cx="403225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小背心真漂亮。</a:t>
            </a:r>
            <a:endParaRPr lang="en-US" altLang="zh-CN" sz="2800" b="1">
              <a:latin typeface="楷体" pitchFamily="49" charset="-122"/>
              <a:ea typeface="楷体" pitchFamily="49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让我穿穿好吗？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700338" y="1484313"/>
            <a:ext cx="901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9224" grpId="0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151</Words>
  <Application>Microsoft Office PowerPoint</Application>
  <PresentationFormat>全屏显示(4:3)</PresentationFormat>
  <Paragraphs>32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2" baseType="lpstr">
      <vt:lpstr>Arial</vt:lpstr>
      <vt:lpstr>宋体</vt:lpstr>
      <vt:lpstr>Calibri</vt:lpstr>
      <vt:lpstr>楷体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Administrator</cp:lastModifiedBy>
  <cp:revision>16</cp:revision>
  <dcterms:created xsi:type="dcterms:W3CDTF">2008-09-02T01:41:22Z</dcterms:created>
  <dcterms:modified xsi:type="dcterms:W3CDTF">2017-05-18T10:02:17Z</dcterms:modified>
</cp:coreProperties>
</file>