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60" r:id="rId5"/>
    <p:sldId id="261" r:id="rId6"/>
    <p:sldId id="258" r:id="rId7"/>
    <p:sldId id="259" r:id="rId8"/>
    <p:sldId id="264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63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timgsa.baidu.com/timg?image&amp;quality=80&amp;size=b9999_10000&amp;sec=1490715691800&amp;di=55055c9ec507d30cc81a792de9ff0d20&amp;imgtype=0&amp;src=http%3A%2F%2Fimg02.tooopen.com%2FDowns%2Fimages%2F2010%2F5%2F21%2Fsy_20100521163542130069.jp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E76-CD4E-4A0F-AC63-79E62AD8BF9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1DFF-83D7-466C-A143-8C32F79CE9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E76-CD4E-4A0F-AC63-79E62AD8BF9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1DFF-83D7-466C-A143-8C32F79CE9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E76-CD4E-4A0F-AC63-79E62AD8BF9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1DFF-83D7-466C-A143-8C32F79CE9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E76-CD4E-4A0F-AC63-79E62AD8BF9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1DFF-83D7-466C-A143-8C32F79CE9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E76-CD4E-4A0F-AC63-79E62AD8BF9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1DFF-83D7-466C-A143-8C32F79CE9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E76-CD4E-4A0F-AC63-79E62AD8BF9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1DFF-83D7-466C-A143-8C32F79CE9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E76-CD4E-4A0F-AC63-79E62AD8BF9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1DFF-83D7-466C-A143-8C32F79CE9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E76-CD4E-4A0F-AC63-79E62AD8BF9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1DFF-83D7-466C-A143-8C32F79CE9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E76-CD4E-4A0F-AC63-79E62AD8BF9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1DFF-83D7-466C-A143-8C32F79CE9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E76-CD4E-4A0F-AC63-79E62AD8BF9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1DFF-83D7-466C-A143-8C32F79CE9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E76-CD4E-4A0F-AC63-79E62AD8BF9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1DFF-83D7-466C-A143-8C32F79CE9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788E76-CD4E-4A0F-AC63-79E62AD8BF9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A91DFF-83D7-466C-A143-8C32F79CE91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45065"/>
            <a:ext cx="3700593" cy="3560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615140"/>
            <a:ext cx="3462828" cy="3298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196" y="1190562"/>
            <a:ext cx="3743268" cy="3603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71" y="3023752"/>
            <a:ext cx="7773074" cy="2493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timgsa.baidu.com/timg?image&amp;quality=80&amp;size=b10000_10000&amp;sec=1490703617&amp;di=8548eaff0b41514f242bdbbe677c4e7f&amp;src=http://pic.pyj.com/201609/28/1d290abcb32c4e2bb68c4d9a57ca017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601980"/>
            <a:ext cx="9144635" cy="56896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8615" y="617855"/>
            <a:ext cx="8446770" cy="562229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4770" y="129540"/>
            <a:ext cx="6845935" cy="659955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498600" y="5325745"/>
            <a:ext cx="232854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蒙得里安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" y="1210310"/>
            <a:ext cx="3324225" cy="385762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252595" y="1543050"/>
            <a:ext cx="4332605" cy="3192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60000"/>
              </a:lnSpc>
            </a:pPr>
            <a:r>
              <a:rPr lang="en-US" altLang="zh-CN"/>
              <a:t>         </a:t>
            </a:r>
            <a:r>
              <a:rPr lang="zh-CN" altLang="en-US"/>
              <a:t>皮特·科内利斯·蒙德里安，荷兰画家，是几何抽象画派的先驱，以几何图形为绘画的基本元素。</a:t>
            </a:r>
            <a:endParaRPr lang="zh-CN" altLang="en-US"/>
          </a:p>
          <a:p>
            <a:pPr>
              <a:lnSpc>
                <a:spcPct val="160000"/>
              </a:lnSpc>
            </a:pPr>
            <a:r>
              <a:rPr lang="zh-CN" altLang="en-US"/>
              <a:t>          他还认为艺术应根本脱离自然的外在形式，以表现抽象精神为目的，追求人与神统一的绝对境界，也就是现在我们熟知的“纯粹抽象”。</a:t>
            </a:r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3282950"/>
            <a:ext cx="3575050" cy="357505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6096000" cy="36576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8420" y="3653155"/>
            <a:ext cx="4005580" cy="320484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92525" y="-178435"/>
            <a:ext cx="5334000" cy="38671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5165"/>
            <a:ext cx="3836035" cy="520001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4950" y="3607435"/>
            <a:ext cx="4981575" cy="2908935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PLACING_PICTURE_USER_VIEWPORT" val="{&quot;height&quot;:10050,&quot;width&quot;:16155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126</Words>
  <Application>WPS 演示</Application>
  <PresentationFormat>全屏显示(4:3)</PresentationFormat>
  <Paragraphs>5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4" baseType="lpstr">
      <vt:lpstr>Arial</vt:lpstr>
      <vt:lpstr>宋体</vt:lpstr>
      <vt:lpstr>Wingdings</vt:lpstr>
      <vt:lpstr>微软雅黑</vt:lpstr>
      <vt:lpstr>Arial Unicode MS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张晓蕾</cp:lastModifiedBy>
  <cp:revision>13</cp:revision>
  <dcterms:created xsi:type="dcterms:W3CDTF">2017-03-28T12:19:00Z</dcterms:created>
  <dcterms:modified xsi:type="dcterms:W3CDTF">2021-08-01T02:35:38Z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