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77"/>
          <a:stretch>
            <a:fillRect/>
          </a:stretch>
        </p:blipFill>
        <p:spPr>
          <a:xfrm>
            <a:off x="143238" y="2882536"/>
            <a:ext cx="9000762" cy="39754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549" y="862122"/>
            <a:ext cx="6348415" cy="984095"/>
          </a:xfrm>
        </p:spPr>
        <p:txBody>
          <a:bodyPr anchor="b">
            <a:normAutofit/>
          </a:bodyPr>
          <a:lstStyle>
            <a:lvl1pPr algn="r">
              <a:lnSpc>
                <a:spcPct val="110000"/>
              </a:lnSpc>
              <a:defRPr sz="3400" b="1" i="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549" y="2099359"/>
            <a:ext cx="6348415" cy="42336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grpSp>
        <p:nvGrpSpPr>
          <p:cNvPr id="13" name="组合 12"/>
          <p:cNvGrpSpPr/>
          <p:nvPr/>
        </p:nvGrpSpPr>
        <p:grpSpPr>
          <a:xfrm>
            <a:off x="6713219" y="1303025"/>
            <a:ext cx="445228" cy="445228"/>
            <a:chOff x="6060074" y="1433651"/>
            <a:chExt cx="445228" cy="445228"/>
          </a:xfrm>
        </p:grpSpPr>
        <p:sp>
          <p:nvSpPr>
            <p:cNvPr id="11" name="椭圆 10"/>
            <p:cNvSpPr/>
            <p:nvPr userDrawn="1"/>
          </p:nvSpPr>
          <p:spPr>
            <a:xfrm>
              <a:off x="6114243" y="1489169"/>
              <a:ext cx="345600" cy="345600"/>
            </a:xfrm>
            <a:prstGeom prst="ellipse">
              <a:avLst/>
            </a:prstGeom>
            <a:solidFill>
              <a:srgbClr val="FFF4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 userDrawn="1"/>
          </p:nvSpPr>
          <p:spPr>
            <a:xfrm>
              <a:off x="6060074" y="1433651"/>
              <a:ext cx="445228" cy="44522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6866709"/>
          </a:xfrm>
          <a:prstGeom prst="rect">
            <a:avLst/>
          </a:prstGeom>
          <a:solidFill>
            <a:srgbClr val="5D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786742"/>
            <a:ext cx="7886700" cy="1070339"/>
          </a:xfrm>
        </p:spPr>
        <p:txBody>
          <a:bodyPr anchor="b"/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84069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66709"/>
          </a:xfrm>
          <a:prstGeom prst="rect">
            <a:avLst/>
          </a:prstGeom>
          <a:solidFill>
            <a:srgbClr val="5D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D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77"/>
          <a:stretch>
            <a:fillRect/>
          </a:stretch>
        </p:blipFill>
        <p:spPr>
          <a:xfrm>
            <a:off x="143238" y="2891246"/>
            <a:ext cx="9000762" cy="3975463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8709"/>
            <a:ext cx="9144000" cy="6858000"/>
          </a:xfrm>
          <a:prstGeom prst="rect">
            <a:avLst/>
          </a:prstGeom>
          <a:solidFill>
            <a:srgbClr val="3BB7A8">
              <a:alpha val="9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059" y="1337939"/>
            <a:ext cx="8010253" cy="5018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9AD8FCC-B102-4DED-94B4-8A8C6E351F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DD3D949B-1CE7-47FB-A6F6-B999E824AE77}" type="slidenum">
              <a:rPr lang="zh-CN" altLang="en-US" smtClean="0"/>
            </a:fld>
            <a:endParaRPr lang="zh-CN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5433" y="368207"/>
            <a:ext cx="7670879" cy="6015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grpSp>
        <p:nvGrpSpPr>
          <p:cNvPr id="17" name="组合 16"/>
          <p:cNvGrpSpPr/>
          <p:nvPr/>
        </p:nvGrpSpPr>
        <p:grpSpPr>
          <a:xfrm>
            <a:off x="406036" y="450710"/>
            <a:ext cx="445228" cy="445228"/>
            <a:chOff x="6060074" y="1433651"/>
            <a:chExt cx="445228" cy="445228"/>
          </a:xfrm>
        </p:grpSpPr>
        <p:sp>
          <p:nvSpPr>
            <p:cNvPr id="18" name="椭圆 17"/>
            <p:cNvSpPr/>
            <p:nvPr userDrawn="1"/>
          </p:nvSpPr>
          <p:spPr>
            <a:xfrm>
              <a:off x="6114243" y="1489169"/>
              <a:ext cx="345600" cy="345600"/>
            </a:xfrm>
            <a:prstGeom prst="ellipse">
              <a:avLst/>
            </a:prstGeom>
            <a:solidFill>
              <a:srgbClr val="FFF4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 userDrawn="1"/>
          </p:nvSpPr>
          <p:spPr>
            <a:xfrm>
              <a:off x="6060074" y="1433651"/>
              <a:ext cx="445228" cy="44522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505" indent="-357505" algn="l" defTabSz="914400" rtl="0" eaLnBrk="1" latinLnBrk="0" hangingPunct="1">
        <a:lnSpc>
          <a:spcPct val="90000"/>
        </a:lnSpc>
        <a:spcBef>
          <a:spcPts val="1800"/>
        </a:spcBef>
        <a:buClr>
          <a:schemeClr val="accent6"/>
        </a:buClr>
        <a:buSzPct val="80000"/>
        <a:buFont typeface="Wingdings 2" panose="05020102010507070707" pitchFamily="18" charset="2"/>
        <a:buChar char="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57505" indent="-357505" algn="l" defTabSz="914400" rtl="0" eaLnBrk="1" latinLnBrk="0" hangingPunct="1">
        <a:lnSpc>
          <a:spcPct val="130000"/>
        </a:lnSpc>
        <a:spcBef>
          <a:spcPts val="0"/>
        </a:spcBef>
        <a:buFont typeface="Calibri" panose="020F0502020204030204" pitchFamily="34" charset="0"/>
        <a:buChar char=" 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11264"/>
            <a:ext cx="6870787" cy="1999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imgsa.baidu.com/timg?image&amp;quality=80&amp;size=b9999_10000&amp;sec=1493110738&amp;di=e350a72ab609fc1d81b9906efb7653fd&amp;imgtype=jpg&amp;er=1&amp;src=http%3A%2F%2Fres1.age06.com%2FFileStore%2FPortalIPSForQX%2FUser%2Fguhuihua%2F90d9cc47-8d41-4167-842f-83036aca29bc%2FCIMG2279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5352"/>
            <a:ext cx="8496000" cy="637200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3370" y="334645"/>
            <a:ext cx="5297805" cy="52978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7830" y="3006725"/>
            <a:ext cx="4762500" cy="35718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815" y="142240"/>
            <a:ext cx="8582660" cy="66440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timgsa.baidu.com/timg?image&amp;quality=80&amp;size=b9999_10000&amp;sec=1490725474251&amp;di=9c7979e265671c0b6fb0ad8d67d208af&amp;imgtype=0&amp;src=http%3A%2F%2Fs15.sinaimg.cn%2Fmw690%2F001OLdLNzy6NDs1rp7g1e%2669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572250" cy="3686176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timgsa.baidu.com/timg?image&amp;quality=80&amp;size=b9999_10000&amp;sec=1490725416541&amp;di=7aec264da98ffdf10a7285a198dc816c&amp;imgtype=0&amp;src=http%3A%2F%2Fs7.sinaimg.cn%2Fmw690%2F6350414fhcd19c09dd266%26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00027"/>
            <a:ext cx="4667610" cy="3497325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000120141119A01PPBG">
  <a:themeElements>
    <a:clrScheme name="自定义 251">
      <a:dk1>
        <a:srgbClr val="FFFFFF"/>
      </a:dk1>
      <a:lt1>
        <a:srgbClr val="4D4D4D"/>
      </a:lt1>
      <a:dk2>
        <a:srgbClr val="FFFFFF"/>
      </a:dk2>
      <a:lt2>
        <a:srgbClr val="4D4D4D"/>
      </a:lt2>
      <a:accent1>
        <a:srgbClr val="228989"/>
      </a:accent1>
      <a:accent2>
        <a:srgbClr val="238F63"/>
      </a:accent2>
      <a:accent3>
        <a:srgbClr val="949B07"/>
      </a:accent3>
      <a:accent4>
        <a:srgbClr val="CF9500"/>
      </a:accent4>
      <a:accent5>
        <a:srgbClr val="FF7F41"/>
      </a:accent5>
      <a:accent6>
        <a:srgbClr val="FFF471"/>
      </a:accent6>
      <a:hlink>
        <a:srgbClr val="00B0F0"/>
      </a:hlink>
      <a:folHlink>
        <a:srgbClr val="7F7F7F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A000120141215A01PPBG</Template>
  <TotalTime>0</TotalTime>
  <Words>0</Words>
  <Application>WPS 演示</Application>
  <PresentationFormat>全屏显示(4:3)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5" baseType="lpstr">
      <vt:lpstr>Arial</vt:lpstr>
      <vt:lpstr>宋体</vt:lpstr>
      <vt:lpstr>Wingdings</vt:lpstr>
      <vt:lpstr>Wingdings 2</vt:lpstr>
      <vt:lpstr>Calibri</vt:lpstr>
      <vt:lpstr>微软雅黑</vt:lpstr>
      <vt:lpstr>Arial Unicode MS</vt:lpstr>
      <vt:lpstr>幼圆</vt:lpstr>
      <vt:lpstr>Tempus Sans ITC</vt:lpstr>
      <vt:lpstr>A000120141119A01PPBG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张晓蕾</cp:lastModifiedBy>
  <cp:revision>8</cp:revision>
  <dcterms:created xsi:type="dcterms:W3CDTF">2017-03-28T15:26:00Z</dcterms:created>
  <dcterms:modified xsi:type="dcterms:W3CDTF">2021-08-01T02:37:34Z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