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7" r:id="rId2"/>
    <p:sldId id="301" r:id="rId3"/>
    <p:sldId id="284" r:id="rId4"/>
    <p:sldId id="299" r:id="rId5"/>
    <p:sldId id="285" r:id="rId6"/>
    <p:sldId id="278" r:id="rId7"/>
    <p:sldId id="295" r:id="rId8"/>
    <p:sldId id="294" r:id="rId9"/>
    <p:sldId id="287" r:id="rId10"/>
    <p:sldId id="297" r:id="rId11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 autoAdjust="0"/>
  </p:normalViewPr>
  <p:slideViewPr>
    <p:cSldViewPr>
      <p:cViewPr varScale="1">
        <p:scale>
          <a:sx n="90" d="100"/>
          <a:sy n="90" d="100"/>
        </p:scale>
        <p:origin x="-120" y="-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 smtClean="0">
                <a:latin typeface="Arial" charset="0"/>
                <a:ea typeface="宋体" charset="-122"/>
                <a:cs typeface="+mn-ea"/>
              </a:defRPr>
            </a:lvl1pPr>
          </a:lstStyle>
          <a:p>
            <a:fld id="{D2A48B96-639E-45A3-A0BA-2464DFDB1FAA}" type="datetimeFigureOut">
              <a:rPr lang="zh-CN" altLang="en-US"/>
              <a:pPr/>
              <a:t>2016-9-21</a:t>
            </a:fld>
            <a:endParaRPr lang="zh-CN" altLang="en-US"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52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E9FD70B-70D0-4242-96C3-E39142F9D05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282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幻灯片图像占位符 1"/>
          <p:cNvSpPr>
            <a:spLocks noGrp="1" noRot="1" noChangeAspect="1" noChangeArrowheads="1"/>
          </p:cNvSpPr>
          <p:nvPr>
            <p:ph type="sldImg" idx="4294967295"/>
          </p:nvPr>
        </p:nvSpPr>
        <p:spPr>
          <a:xfrm>
            <a:off x="685800" y="1143000"/>
            <a:ext cx="5486400" cy="3086100"/>
          </a:xfrm>
          <a:ln>
            <a:miter lim="800000"/>
          </a:ln>
        </p:spPr>
      </p:sp>
      <p:sp>
        <p:nvSpPr>
          <p:cNvPr id="7170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37789C-4083-49FA-B988-DD3FF54B0D7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715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AE0EDD-8065-4D7C-AE08-823373E61D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990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52930" cy="4388644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CA5D76-F3F0-49FD-B54D-DCAC9D54D62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736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B61362-1A5A-4D1E-B550-15DDBF26319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303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6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4995B8-1D83-4667-AF62-999CC82AD26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55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2504" cy="3394472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200151"/>
            <a:ext cx="4032504" cy="3394472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CF0AEA-65B3-4636-83DC-A27CE5AD448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950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2" y="1333829"/>
            <a:ext cx="3655181" cy="617934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2" y="1999034"/>
            <a:ext cx="3655181" cy="264321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8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9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261CB0-246A-416A-9E8C-5DEC79DC3F0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292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5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E50D7-BE96-477B-BCF6-ABFF74C70C5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005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3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4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DF7D8A-5607-4F01-92EB-278AAEA431E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599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  <a:p>
            <a:pPr lvl="1"/>
            <a:r>
              <a:rPr lang="zh-CN" altLang="en-US" noProof="1" smtClean="0"/>
              <a:t>第二级</a:t>
            </a:r>
          </a:p>
          <a:p>
            <a:pPr lvl="2"/>
            <a:r>
              <a:rPr lang="zh-CN" altLang="en-US" noProof="1" smtClean="0"/>
              <a:t>第三级</a:t>
            </a:r>
          </a:p>
          <a:p>
            <a:pPr lvl="3"/>
            <a:r>
              <a:rPr lang="zh-CN" altLang="en-US" noProof="1" smtClean="0"/>
              <a:t>第四级</a:t>
            </a:r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B5D45A-EE18-4721-9564-2EBE06A0CBE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182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</a:p>
        </p:txBody>
      </p:sp>
      <p:sp>
        <p:nvSpPr>
          <p:cNvPr id="5" name="日期占位符 1027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页脚占位符 1028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/>
          </a:p>
        </p:txBody>
      </p:sp>
      <p:sp>
        <p:nvSpPr>
          <p:cNvPr id="7" name="灯片编号占位符 1029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12A28-F229-44CD-82D7-8F58DF124FA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412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noProof="1" dirty="0"/>
            </a:lvl1pPr>
          </a:lstStyle>
          <a:p>
            <a:endParaRPr lang="zh-CN" altLang="en-US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noProof="1" dirty="0"/>
            </a:lvl1pPr>
          </a:lstStyle>
          <a:p>
            <a:endParaRPr lang="zh-CN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93809DA-6451-47C9-9186-123B0EEEB027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25606"/>
          <p:cNvSpPr>
            <a:spLocks noChangeArrowheads="1" noChangeShapeType="1" noTextEdit="1"/>
          </p:cNvSpPr>
          <p:nvPr/>
        </p:nvSpPr>
        <p:spPr bwMode="auto">
          <a:xfrm>
            <a:off x="1524004" y="1143006"/>
            <a:ext cx="6248312" cy="11239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1600" b="1" spc="3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微软雅黑" pitchFamily="34" charset="-122"/>
                <a:ea typeface="微软雅黑" pitchFamily="34" charset="-122"/>
              </a:rPr>
              <a:t>我们会合作</a:t>
            </a:r>
          </a:p>
        </p:txBody>
      </p:sp>
      <p:pic>
        <p:nvPicPr>
          <p:cNvPr id="2050" name="Picture 2" descr="http://p2.so.qhmsg.com/t0118f675e6d50512e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9" b="17337"/>
          <a:stretch/>
        </p:blipFill>
        <p:spPr bwMode="auto">
          <a:xfrm>
            <a:off x="1714613" y="2238368"/>
            <a:ext cx="5714850" cy="285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文本框 52227"/>
          <p:cNvSpPr txBox="1">
            <a:spLocks noChangeArrowheads="1"/>
          </p:cNvSpPr>
          <p:nvPr/>
        </p:nvSpPr>
        <p:spPr bwMode="auto">
          <a:xfrm>
            <a:off x="6966128" y="895394"/>
            <a:ext cx="1415772" cy="312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/>
          <a:p>
            <a:pPr algn="ctr"/>
            <a:r>
              <a:rPr lang="zh-CN" altLang="en-US" sz="4000" b="1" dirty="0">
                <a:latin typeface="黑体" pitchFamily="2" charset="-122"/>
                <a:ea typeface="黑体" pitchFamily="2" charset="-122"/>
              </a:rPr>
              <a:t>杂技演员</a:t>
            </a:r>
            <a:r>
              <a:rPr lang="zh-CN" altLang="en-US" sz="4000" b="1" dirty="0" smtClean="0">
                <a:latin typeface="黑体" pitchFamily="2" charset="-122"/>
                <a:ea typeface="黑体" pitchFamily="2" charset="-122"/>
              </a:rPr>
              <a:t>合作</a:t>
            </a:r>
            <a:endParaRPr lang="en-US" altLang="zh-CN" sz="4000" b="1" dirty="0" smtClean="0">
              <a:latin typeface="黑体" pitchFamily="2" charset="-122"/>
              <a:ea typeface="黑体" pitchFamily="2" charset="-122"/>
            </a:endParaRPr>
          </a:p>
          <a:p>
            <a:pPr algn="ctr"/>
            <a:r>
              <a:rPr lang="zh-CN" altLang="en-US" sz="4000" b="1" dirty="0" smtClean="0">
                <a:latin typeface="黑体" pitchFamily="2" charset="-122"/>
                <a:ea typeface="黑体" pitchFamily="2" charset="-122"/>
              </a:rPr>
              <a:t>表演</a:t>
            </a:r>
            <a:r>
              <a:rPr lang="zh-CN" altLang="en-US" sz="4000" b="1" dirty="0">
                <a:latin typeface="黑体" pitchFamily="2" charset="-122"/>
                <a:ea typeface="黑体" pitchFamily="2" charset="-122"/>
              </a:rPr>
              <a:t>很精彩</a:t>
            </a:r>
          </a:p>
        </p:txBody>
      </p:sp>
      <p:pic>
        <p:nvPicPr>
          <p:cNvPr id="13319" name="Picture 7" descr="http://culture.hebei.com.cn/wtylzx/whpd/whztk/whztk_wuqiao12/whztk_wuqiao12_jctj/200910/W0200910285702585624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6" t="8629" r="14706"/>
          <a:stretch/>
        </p:blipFill>
        <p:spPr bwMode="auto">
          <a:xfrm>
            <a:off x="544008" y="94997"/>
            <a:ext cx="6085338" cy="497557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2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文本框 56322"/>
          <p:cNvSpPr txBox="1">
            <a:spLocks noChangeArrowheads="1"/>
          </p:cNvSpPr>
          <p:nvPr/>
        </p:nvSpPr>
        <p:spPr bwMode="auto">
          <a:xfrm>
            <a:off x="2971842" y="144960"/>
            <a:ext cx="3272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000" b="1" dirty="0">
                <a:latin typeface="黑体" pitchFamily="2" charset="-122"/>
                <a:ea typeface="黑体" pitchFamily="2" charset="-122"/>
              </a:rPr>
              <a:t>合作抬力量大</a:t>
            </a:r>
          </a:p>
        </p:txBody>
      </p:sp>
      <p:pic>
        <p:nvPicPr>
          <p:cNvPr id="4099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88" y="1111984"/>
            <a:ext cx="3411768" cy="374570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图片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45" r="22748"/>
          <a:stretch>
            <a:fillRect/>
          </a:stretch>
        </p:blipFill>
        <p:spPr bwMode="auto">
          <a:xfrm>
            <a:off x="4990299" y="1111984"/>
            <a:ext cx="3163007" cy="370046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30" b="10400"/>
          <a:stretch>
            <a:fillRect/>
          </a:stretch>
        </p:blipFill>
        <p:spPr bwMode="auto">
          <a:xfrm>
            <a:off x="1484319" y="514404"/>
            <a:ext cx="4858937" cy="41017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2773" name="文本框 32772"/>
          <p:cNvSpPr txBox="1">
            <a:spLocks noChangeArrowheads="1"/>
          </p:cNvSpPr>
          <p:nvPr/>
        </p:nvSpPr>
        <p:spPr bwMode="auto">
          <a:xfrm>
            <a:off x="7315128" y="1048407"/>
            <a:ext cx="800219" cy="312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/>
          <a:p>
            <a:pPr algn="ctr"/>
            <a:r>
              <a:rPr lang="zh-CN" altLang="en-US" sz="4000" b="1" dirty="0" smtClean="0">
                <a:latin typeface="黑体" pitchFamily="2" charset="-122"/>
                <a:ea typeface="黑体" pitchFamily="2" charset="-122"/>
              </a:rPr>
              <a:t>合作</a:t>
            </a:r>
            <a:r>
              <a:rPr lang="zh-CN" altLang="en-US" sz="4000" b="1" dirty="0">
                <a:latin typeface="黑体" pitchFamily="2" charset="-122"/>
                <a:ea typeface="黑体" pitchFamily="2" charset="-122"/>
              </a:rPr>
              <a:t>推速度快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54274" descr="http_imgloadCA52LBPL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1837"/>
          <a:stretch>
            <a:fillRect/>
          </a:stretch>
        </p:blipFill>
        <p:spPr bwMode="auto">
          <a:xfrm>
            <a:off x="761988" y="971592"/>
            <a:ext cx="3531594" cy="3781425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6" name="文本框 54275"/>
          <p:cNvSpPr txBox="1">
            <a:spLocks noChangeArrowheads="1"/>
          </p:cNvSpPr>
          <p:nvPr/>
        </p:nvSpPr>
        <p:spPr bwMode="auto">
          <a:xfrm>
            <a:off x="3204900" y="209612"/>
            <a:ext cx="32720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000" b="1" dirty="0">
                <a:latin typeface="黑体" pitchFamily="2" charset="-122"/>
                <a:ea typeface="黑体" pitchFamily="2" charset="-122"/>
              </a:rPr>
              <a:t>合作脱速度快</a:t>
            </a:r>
          </a:p>
        </p:txBody>
      </p:sp>
      <p:pic>
        <p:nvPicPr>
          <p:cNvPr id="6148" name="图片 1" descr="图片3_副本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8" t="2293" r="2281" b="2348"/>
          <a:stretch/>
        </p:blipFill>
        <p:spPr bwMode="auto">
          <a:xfrm>
            <a:off x="4876792" y="971592"/>
            <a:ext cx="3505108" cy="3781425"/>
          </a:xfrm>
          <a:prstGeom prst="rect">
            <a:avLst/>
          </a:prstGeom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文本框 33796"/>
          <p:cNvSpPr txBox="1">
            <a:spLocks noChangeArrowheads="1"/>
          </p:cNvSpPr>
          <p:nvPr/>
        </p:nvSpPr>
        <p:spPr bwMode="auto">
          <a:xfrm>
            <a:off x="1204645" y="742998"/>
            <a:ext cx="800219" cy="3122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/>
          <a:p>
            <a:r>
              <a:rPr lang="zh-CN" altLang="en-US" sz="4000" b="1" dirty="0">
                <a:latin typeface="黑体" pitchFamily="2" charset="-122"/>
                <a:ea typeface="黑体" pitchFamily="2" charset="-122"/>
              </a:rPr>
              <a:t>合作画创意多</a:t>
            </a:r>
          </a:p>
        </p:txBody>
      </p:sp>
      <p:pic>
        <p:nvPicPr>
          <p:cNvPr id="8195" name="图片 1" descr="IMG_539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003"/>
          <a:stretch>
            <a:fillRect/>
          </a:stretch>
        </p:blipFill>
        <p:spPr bwMode="auto">
          <a:xfrm>
            <a:off x="2733999" y="438206"/>
            <a:ext cx="5108648" cy="41044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图片 26630" descr="P10607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676" y="362008"/>
            <a:ext cx="5181464" cy="3514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85902" y="3105136"/>
            <a:ext cx="2665392" cy="182875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630" name="文本框 26629"/>
          <p:cNvSpPr txBox="1">
            <a:spLocks noChangeArrowheads="1"/>
          </p:cNvSpPr>
          <p:nvPr/>
        </p:nvSpPr>
        <p:spPr bwMode="auto">
          <a:xfrm>
            <a:off x="1091088" y="3305657"/>
            <a:ext cx="172835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000" b="1" dirty="0">
                <a:latin typeface="黑体" pitchFamily="2" charset="-122"/>
                <a:ea typeface="黑体" pitchFamily="2" charset="-122"/>
              </a:rPr>
              <a:t>合作</a:t>
            </a:r>
            <a:r>
              <a:rPr lang="zh-CN" altLang="en-US" sz="4000" b="1" dirty="0" smtClean="0">
                <a:latin typeface="黑体" pitchFamily="2" charset="-122"/>
                <a:ea typeface="黑体" pitchFamily="2" charset="-122"/>
              </a:rPr>
              <a:t>搭</a:t>
            </a:r>
            <a:endParaRPr lang="en-US" altLang="zh-CN" sz="4000" b="1" dirty="0" smtClean="0">
              <a:latin typeface="黑体" pitchFamily="2" charset="-122"/>
              <a:ea typeface="黑体" pitchFamily="2" charset="-122"/>
            </a:endParaRPr>
          </a:p>
          <a:p>
            <a:r>
              <a:rPr lang="zh-CN" altLang="en-US" sz="4000" b="1" dirty="0" smtClean="0">
                <a:latin typeface="黑体" pitchFamily="2" charset="-122"/>
                <a:ea typeface="黑体" pitchFamily="2" charset="-122"/>
              </a:rPr>
              <a:t>主意</a:t>
            </a:r>
            <a:r>
              <a:rPr lang="zh-CN" altLang="en-US" sz="4000" b="1" dirty="0">
                <a:latin typeface="黑体" pitchFamily="2" charset="-122"/>
                <a:ea typeface="黑体" pitchFamily="2" charset="-122"/>
              </a:rPr>
              <a:t>多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矩形 48132"/>
          <p:cNvSpPr>
            <a:spLocks noChangeArrowheads="1" noChangeShapeType="1" noTextEdit="1"/>
          </p:cNvSpPr>
          <p:nvPr/>
        </p:nvSpPr>
        <p:spPr bwMode="auto">
          <a:xfrm>
            <a:off x="1726217" y="1504978"/>
            <a:ext cx="5430915" cy="13910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2800" b="1" kern="10" spc="3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他们会合作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7" name="文本框 47116"/>
          <p:cNvSpPr txBox="1">
            <a:spLocks noChangeArrowheads="1"/>
          </p:cNvSpPr>
          <p:nvPr/>
        </p:nvSpPr>
        <p:spPr bwMode="auto">
          <a:xfrm>
            <a:off x="5333980" y="384630"/>
            <a:ext cx="275748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4000" b="1" dirty="0">
                <a:latin typeface="黑体" pitchFamily="2" charset="-122"/>
                <a:ea typeface="黑体" pitchFamily="2" charset="-122"/>
              </a:rPr>
              <a:t>消防员</a:t>
            </a:r>
            <a:r>
              <a:rPr lang="zh-CN" altLang="en-US" sz="4000" b="1" dirty="0" smtClean="0">
                <a:latin typeface="黑体" pitchFamily="2" charset="-122"/>
                <a:ea typeface="黑体" pitchFamily="2" charset="-122"/>
              </a:rPr>
              <a:t>合作</a:t>
            </a:r>
            <a:endParaRPr lang="en-US" altLang="zh-CN" sz="4000" b="1" dirty="0" smtClean="0">
              <a:latin typeface="黑体" pitchFamily="2" charset="-122"/>
              <a:ea typeface="黑体" pitchFamily="2" charset="-122"/>
            </a:endParaRPr>
          </a:p>
          <a:p>
            <a:r>
              <a:rPr lang="zh-CN" altLang="en-US" sz="4000" b="1" dirty="0" smtClean="0">
                <a:latin typeface="黑体" pitchFamily="2" charset="-122"/>
                <a:ea typeface="黑体" pitchFamily="2" charset="-122"/>
              </a:rPr>
              <a:t>灭火</a:t>
            </a:r>
            <a:r>
              <a:rPr lang="zh-CN" altLang="en-US" sz="4000" b="1" dirty="0">
                <a:latin typeface="黑体" pitchFamily="2" charset="-122"/>
                <a:ea typeface="黑体" pitchFamily="2" charset="-122"/>
              </a:rPr>
              <a:t>速度快</a:t>
            </a:r>
          </a:p>
        </p:txBody>
      </p:sp>
      <p:pic>
        <p:nvPicPr>
          <p:cNvPr id="11276" name="Picture 12" descr="http://images.china.cn/attachement/jpg/site1000/20131128/406186eb76e414013427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02" y="96251"/>
            <a:ext cx="3888296" cy="29160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://pic15.nipic.com/20110622/5094723_073242291177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48"/>
          <a:stretch/>
        </p:blipFill>
        <p:spPr bwMode="auto">
          <a:xfrm>
            <a:off x="3962416" y="2094086"/>
            <a:ext cx="4635065" cy="291600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7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7" grpId="0" uiExpand="1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http://a2.att.hudong.com/72/70/3000011942681344417041294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06" y="198622"/>
            <a:ext cx="6095952" cy="4571880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5" name="文本框 35844"/>
          <p:cNvSpPr txBox="1">
            <a:spLocks noChangeArrowheads="1"/>
          </p:cNvSpPr>
          <p:nvPr/>
        </p:nvSpPr>
        <p:spPr bwMode="auto">
          <a:xfrm>
            <a:off x="7086534" y="971592"/>
            <a:ext cx="1538883" cy="287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/>
          <a:p>
            <a:pPr algn="ctr"/>
            <a:r>
              <a:rPr lang="zh-CN" altLang="en-US" sz="4400" b="1" dirty="0">
                <a:latin typeface="黑体" pitchFamily="2" charset="-122"/>
                <a:ea typeface="黑体" pitchFamily="2" charset="-122"/>
              </a:rPr>
              <a:t>医生</a:t>
            </a:r>
            <a:r>
              <a:rPr lang="zh-CN" altLang="en-US" sz="4400" b="1" dirty="0" smtClean="0">
                <a:latin typeface="黑体" pitchFamily="2" charset="-122"/>
                <a:ea typeface="黑体" pitchFamily="2" charset="-122"/>
              </a:rPr>
              <a:t>合作</a:t>
            </a:r>
            <a:endParaRPr lang="en-US" altLang="zh-CN" sz="4400" b="1" dirty="0" smtClean="0">
              <a:latin typeface="黑体" pitchFamily="2" charset="-122"/>
              <a:ea typeface="黑体" pitchFamily="2" charset="-122"/>
            </a:endParaRPr>
          </a:p>
          <a:p>
            <a:pPr algn="ctr"/>
            <a:r>
              <a:rPr lang="zh-CN" altLang="en-US" sz="4400" b="1" dirty="0" smtClean="0">
                <a:latin typeface="黑体" pitchFamily="2" charset="-122"/>
                <a:ea typeface="黑体" pitchFamily="2" charset="-122"/>
              </a:rPr>
              <a:t>救人</a:t>
            </a:r>
            <a:r>
              <a:rPr lang="zh-CN" altLang="en-US" sz="4400" b="1" dirty="0">
                <a:latin typeface="黑体" pitchFamily="2" charset="-122"/>
                <a:ea typeface="黑体" pitchFamily="2" charset="-122"/>
              </a:rPr>
              <a:t>本领大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58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 uiExpand="1" build="p" autoUpdateAnimBg="0"/>
    </p:bldLst>
  </p:timing>
</p:sld>
</file>

<file path=ppt/theme/theme1.xml><?xml version="1.0" encoding="utf-8"?>
<a:theme xmlns:a="http://schemas.openxmlformats.org/drawingml/2006/main" name="默认设计模板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</TotalTime>
  <Pages>0</Pages>
  <Words>43</Words>
  <Characters>0</Characters>
  <Application>Microsoft Office PowerPoint</Application>
  <DocSecurity>0</DocSecurity>
  <PresentationFormat>全屏显示(16:9)</PresentationFormat>
  <Lines>0</Lines>
  <Paragraphs>14</Paragraphs>
  <Slides>10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11" baseType="lpstr"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微软用户</cp:lastModifiedBy>
  <cp:revision>26</cp:revision>
  <dcterms:created xsi:type="dcterms:W3CDTF">2016-06-03T08:16:57Z</dcterms:created>
  <dcterms:modified xsi:type="dcterms:W3CDTF">2016-09-21T15:43:07Z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2052-10.1.0.5740</vt:lpwstr>
  </property>
</Properties>
</file>