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2" r:id="rId3"/>
    <p:sldId id="263" r:id="rId4"/>
    <p:sldId id="264" r:id="rId5"/>
    <p:sldId id="257" r:id="rId6"/>
    <p:sldId id="260" r:id="rId7"/>
    <p:sldId id="265" r:id="rId8"/>
    <p:sldId id="266" r:id="rId9"/>
    <p:sldId id="261" r:id="rId10"/>
  </p:sldIdLst>
  <p:sldSz cx="9144000" cy="6858000" type="screen4x3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2D8AB5"/>
    <a:srgbClr val="7BC856"/>
    <a:srgbClr val="3366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620"/>
    <p:restoredTop sz="94660"/>
  </p:normalViewPr>
  <p:slideViewPr>
    <p:cSldViewPr>
      <p:cViewPr>
        <p:scale>
          <a:sx n="66" d="100"/>
          <a:sy n="66" d="100"/>
        </p:scale>
        <p:origin x="-1692" y="-60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C61EEF-76CC-4C8A-8859-BBE6DB17DD98}" type="datetimeFigureOut">
              <a:rPr lang="zh-CN" altLang="en-US" smtClean="0"/>
              <a:t>2017/3/22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60FD55-B60C-4428-BD99-D48BEEA8C9A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199140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C61EEF-76CC-4C8A-8859-BBE6DB17DD98}" type="datetimeFigureOut">
              <a:rPr lang="zh-CN" altLang="en-US" smtClean="0"/>
              <a:t>2017/3/22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60FD55-B60C-4428-BD99-D48BEEA8C9A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9713191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C61EEF-76CC-4C8A-8859-BBE6DB17DD98}" type="datetimeFigureOut">
              <a:rPr lang="zh-CN" altLang="en-US" smtClean="0"/>
              <a:t>2017/3/22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60FD55-B60C-4428-BD99-D48BEEA8C9A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7463184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C61EEF-76CC-4C8A-8859-BBE6DB17DD98}" type="datetimeFigureOut">
              <a:rPr lang="zh-CN" altLang="en-US" smtClean="0"/>
              <a:t>2017/3/22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60FD55-B60C-4428-BD99-D48BEEA8C9A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0646444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C61EEF-76CC-4C8A-8859-BBE6DB17DD98}" type="datetimeFigureOut">
              <a:rPr lang="zh-CN" altLang="en-US" smtClean="0"/>
              <a:t>2017/3/22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60FD55-B60C-4428-BD99-D48BEEA8C9A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9523040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C61EEF-76CC-4C8A-8859-BBE6DB17DD98}" type="datetimeFigureOut">
              <a:rPr lang="zh-CN" altLang="en-US" smtClean="0"/>
              <a:t>2017/3/22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60FD55-B60C-4428-BD99-D48BEEA8C9A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7530800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C61EEF-76CC-4C8A-8859-BBE6DB17DD98}" type="datetimeFigureOut">
              <a:rPr lang="zh-CN" altLang="en-US" smtClean="0"/>
              <a:t>2017/3/22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60FD55-B60C-4428-BD99-D48BEEA8C9A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1104679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C61EEF-76CC-4C8A-8859-BBE6DB17DD98}" type="datetimeFigureOut">
              <a:rPr lang="zh-CN" altLang="en-US" smtClean="0"/>
              <a:t>2017/3/22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60FD55-B60C-4428-BD99-D48BEEA8C9A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9188365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C61EEF-76CC-4C8A-8859-BBE6DB17DD98}" type="datetimeFigureOut">
              <a:rPr lang="zh-CN" altLang="en-US" smtClean="0"/>
              <a:t>2017/3/22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60FD55-B60C-4428-BD99-D48BEEA8C9A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517104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C61EEF-76CC-4C8A-8859-BBE6DB17DD98}" type="datetimeFigureOut">
              <a:rPr lang="zh-CN" altLang="en-US" smtClean="0"/>
              <a:t>2017/3/22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60FD55-B60C-4428-BD99-D48BEEA8C9A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0043007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C61EEF-76CC-4C8A-8859-BBE6DB17DD98}" type="datetimeFigureOut">
              <a:rPr lang="zh-CN" altLang="en-US" smtClean="0"/>
              <a:t>2017/3/22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60FD55-B60C-4428-BD99-D48BEEA8C9A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0406198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2C61EEF-76CC-4C8A-8859-BBE6DB17DD98}" type="datetimeFigureOut">
              <a:rPr lang="zh-CN" altLang="en-US" smtClean="0"/>
              <a:t>2017/3/22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760FD55-B60C-4428-BD99-D48BEEA8C9A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5135244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-24252" y="2371749"/>
            <a:ext cx="9168252" cy="2147979"/>
          </a:xfrm>
          <a:prstGeom prst="rect">
            <a:avLst/>
          </a:prstGeom>
          <a:solidFill>
            <a:srgbClr val="00B0F0"/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3518297" y="2679055"/>
            <a:ext cx="5446191" cy="1470025"/>
          </a:xfrm>
        </p:spPr>
        <p:txBody>
          <a:bodyPr>
            <a:normAutofit/>
          </a:bodyPr>
          <a:lstStyle/>
          <a:p>
            <a:r>
              <a:rPr lang="zh-CN" altLang="zh-CN" sz="8000" b="1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微软雅黑" pitchFamily="34" charset="-122"/>
                <a:ea typeface="微软雅黑" pitchFamily="34" charset="-122"/>
              </a:rPr>
              <a:t>种子拼贴画</a:t>
            </a:r>
            <a:endParaRPr lang="zh-CN" altLang="en-US" sz="8000" b="1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微软雅黑" pitchFamily="34" charset="-122"/>
              <a:ea typeface="微软雅黑" pitchFamily="34" charset="-122"/>
            </a:endParaRPr>
          </a:p>
        </p:txBody>
      </p:sp>
      <p:pic>
        <p:nvPicPr>
          <p:cNvPr id="6147" name="Picture 3" descr="C:\Documents and Settings\Administrator\桌面\t017fccba0812dadad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338" y="1628800"/>
            <a:ext cx="3259534" cy="3314700"/>
          </a:xfrm>
          <a:prstGeom prst="ellipse">
            <a:avLst/>
          </a:prstGeom>
          <a:solidFill>
            <a:schemeClr val="bg1">
              <a:lumMod val="85000"/>
            </a:schemeClr>
          </a:solidFill>
          <a:ln w="38100">
            <a:solidFill>
              <a:schemeClr val="accent3">
                <a:lumMod val="75000"/>
              </a:schemeClr>
            </a:solidFill>
          </a:ln>
        </p:spPr>
      </p:pic>
    </p:spTree>
    <p:extLst>
      <p:ext uri="{BB962C8B-B14F-4D97-AF65-F5344CB8AC3E}">
        <p14:creationId xmlns:p14="http://schemas.microsoft.com/office/powerpoint/2010/main" val="1730645198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9161652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4461730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BC85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95736" y="0"/>
            <a:ext cx="51435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0831292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0500" y="158750"/>
            <a:ext cx="8763000" cy="6540500"/>
          </a:xfrm>
          <a:prstGeom prst="rect">
            <a:avLst/>
          </a:prstGeom>
          <a:ln w="38100" cap="sq">
            <a:solidFill>
              <a:schemeClr val="accent6">
                <a:lumMod val="40000"/>
                <a:lumOff val="60000"/>
              </a:schemeClr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746924865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http://zxsw.dgjyw.com/uploadfiles/2007612968255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553" b="17051"/>
          <a:stretch/>
        </p:blipFill>
        <p:spPr bwMode="auto">
          <a:xfrm>
            <a:off x="1331640" y="116632"/>
            <a:ext cx="6768752" cy="66976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11812864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http://s10.sinaimg.cn/mw690/6044bc00tdb7fd0a560b9&amp;690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88386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51752119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://imgx.xiawu.com/xzimg/i4/i2/T140uiFUdcXXXXXXXX_!!0-item_pic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381" b="14814"/>
          <a:stretch/>
        </p:blipFill>
        <p:spPr bwMode="auto">
          <a:xfrm>
            <a:off x="130729" y="185508"/>
            <a:ext cx="8905767" cy="64838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85904528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2D8AB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85246" y="0"/>
            <a:ext cx="4973507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6139243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3" name="Picture 3" descr="C:\Documents and Settings\Administrator\桌面\62c96bd1tcc179c3a7f4d&amp;690.jpg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73870" cy="68737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31484396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39</TotalTime>
  <Words>3</Words>
  <Application>Microsoft Office PowerPoint</Application>
  <PresentationFormat>全屏显示(4:3)</PresentationFormat>
  <Paragraphs>1</Paragraphs>
  <Slides>9</Slides>
  <Notes>0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9</vt:i4>
      </vt:variant>
    </vt:vector>
  </HeadingPairs>
  <TitlesOfParts>
    <vt:vector size="10" baseType="lpstr">
      <vt:lpstr>Office 主题​​</vt:lpstr>
      <vt:lpstr>种子拼贴画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微软中国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微软用户</dc:creator>
  <cp:lastModifiedBy>admin</cp:lastModifiedBy>
  <cp:revision>6</cp:revision>
  <dcterms:created xsi:type="dcterms:W3CDTF">2016-09-01T12:34:33Z</dcterms:created>
  <dcterms:modified xsi:type="dcterms:W3CDTF">2017-03-22T02:41:13Z</dcterms:modified>
</cp:coreProperties>
</file>