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62" y="-6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730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975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612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407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837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99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695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27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09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70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65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9331-5C11-4656-8C1E-906F925F2658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765C7-75B9-4AF9-89FB-DAAE9D340B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666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" y="0"/>
            <a:ext cx="9143180" cy="514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73" y="1545619"/>
            <a:ext cx="7773074" cy="142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2886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496750607661&amp;di=6f4fd64f9a5126a68dad6752237d9bb2&amp;imgtype=0&amp;src=http%3A%2F%2Fscimg.jb51.net%2Fallimg%2F170423%2F2-1F4231146043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>
            <a:off x="-36894" y="0"/>
            <a:ext cx="9180893" cy="5143500"/>
          </a:xfrm>
          <a:prstGeom prst="rect">
            <a:avLst/>
          </a:prstGeom>
          <a:solidFill>
            <a:srgbClr val="FFFFFF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289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1812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3335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4858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6381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7904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69425" y="2643758"/>
            <a:ext cx="994286" cy="208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611560" y="123478"/>
            <a:ext cx="7596951" cy="1477328"/>
          </a:xfrm>
          <a:prstGeom prst="rect">
            <a:avLst/>
          </a:prstGeom>
          <a:solidFill>
            <a:srgbClr val="FFFFFF">
              <a:alpha val="72157"/>
            </a:srgbClr>
          </a:solidFill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一二三四五六七</a:t>
            </a: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，七六五四三二一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七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个阿姨来摘果，七个篮子</a:t>
            </a:r>
            <a:r>
              <a:rPr lang="zh-CN" altLang="zh-CN" sz="3600" b="1">
                <a:latin typeface="楷体" panose="02010609060101010101" pitchFamily="49" charset="-122"/>
                <a:ea typeface="楷体" panose="02010609060101010101" pitchFamily="49" charset="-122"/>
              </a:rPr>
              <a:t>手中</a:t>
            </a: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提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473" y="3961003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3829" y="3961002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9973" y="3939288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4109" y="3939288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44176" y="3939288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8312" y="3961003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64456" y="3961003"/>
            <a:ext cx="612000" cy="612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144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istrator\Desktop\七个阿姨来摘果素材\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824" y="1053527"/>
            <a:ext cx="1008112" cy="90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istrator\Desktop\七个阿姨来摘果素材\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494" y="877116"/>
            <a:ext cx="131431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七个阿姨来摘果素材\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77116"/>
            <a:ext cx="1268346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istrator\Desktop\七个阿姨来摘果素材\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142" y="791794"/>
            <a:ext cx="1207409" cy="143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istrator\Desktop\七个阿姨来摘果素材\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889" y="1018220"/>
            <a:ext cx="1156968" cy="97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dministrator\Desktop\七个阿姨来摘果素材\5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195" y="913120"/>
            <a:ext cx="1394291" cy="118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Administrator\Desktop\七个阿姨来摘果素材\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04" y="1068038"/>
            <a:ext cx="910952" cy="87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57948" y="2571750"/>
            <a:ext cx="7732496" cy="1624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七种果子分开摆</a:t>
            </a: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苹果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桃子石榴梨，还有栗子柿子李。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8724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33</Words>
  <Application>Microsoft Office PowerPoint</Application>
  <PresentationFormat>全屏显示(16:9)</PresentationFormat>
  <Paragraphs>4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主题​​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11</cp:revision>
  <dcterms:created xsi:type="dcterms:W3CDTF">2017-04-17T15:28:49Z</dcterms:created>
  <dcterms:modified xsi:type="dcterms:W3CDTF">2017-06-07T11:49:07Z</dcterms:modified>
</cp:coreProperties>
</file>