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8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85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5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4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7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5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1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4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93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8B4CD-429B-4582-8B24-1D89641B08E2}" type="datetimeFigureOut">
              <a:rPr lang="zh-CN" altLang="en-US" smtClean="0"/>
              <a:t>2017/5/11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B3529-1D77-43FA-8CEF-9DEBC28232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pic.588ku.com/back_pic/00/00/40/82/edbcf7d00a0e288f4cb729361c314c06.jpg!qianku119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r="1"/>
          <a:stretch/>
        </p:blipFill>
        <p:spPr bwMode="auto">
          <a:xfrm>
            <a:off x="0" y="0"/>
            <a:ext cx="9150242" cy="68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食品的保存方法</a:t>
            </a:r>
            <a:endParaRPr lang="zh-CN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448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4.makepolo.net/img4/872/201/100015687201_143374976244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"/>
          <a:stretch/>
        </p:blipFill>
        <p:spPr bwMode="auto">
          <a:xfrm>
            <a:off x="1115616" y="620688"/>
            <a:ext cx="6286256" cy="44644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550858" y="551723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真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空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98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cbe5cc1b66e9496087d38bfa728d36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60" y="1266581"/>
            <a:ext cx="4192687" cy="52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667477" y="476670"/>
            <a:ext cx="4048539" cy="1639788"/>
          </a:xfrm>
          <a:prstGeom prst="cloudCallout">
            <a:avLst>
              <a:gd name="adj1" fmla="val 69625"/>
              <a:gd name="adj2" fmla="val 1326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zh-CN" sz="3200" dirty="0">
                <a:latin typeface="黑体" pitchFamily="2" charset="-122"/>
                <a:ea typeface="黑体" pitchFamily="2" charset="-122"/>
              </a:rPr>
              <a:t>食物有</a:t>
            </a:r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哪些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保存</a:t>
            </a:r>
            <a:r>
              <a:rPr lang="zh-CN" altLang="zh-CN" sz="3200" dirty="0">
                <a:latin typeface="黑体" pitchFamily="2" charset="-122"/>
                <a:ea typeface="黑体" pitchFamily="2" charset="-122"/>
              </a:rPr>
              <a:t>工具呢？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91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桌面\699cfa02b6010f682095c92710e63f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06175" cy="60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87624" y="508518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保鲜盒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919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zon100.com/img/11001378/1100120909/1100145157_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r="19787"/>
          <a:stretch/>
        </p:blipFill>
        <p:spPr bwMode="auto">
          <a:xfrm>
            <a:off x="3419872" y="404664"/>
            <a:ext cx="357891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38308" y="2492896"/>
            <a:ext cx="677108" cy="201622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保鲜袋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202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桌面\449e1aef92497c2ba7141760533ffe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68" y="401555"/>
            <a:ext cx="5904656" cy="589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061410" y="580526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玻璃瓶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395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tor\桌面\3c5ce1cbd0d9b0fbf0f26165f1eb821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480"/>
            <a:ext cx="345638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508104" y="3295476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dirty="0" smtClean="0">
                <a:latin typeface="黑体" pitchFamily="2" charset="-122"/>
                <a:ea typeface="黑体" pitchFamily="2" charset="-122"/>
              </a:rPr>
              <a:t>冰</a:t>
            </a:r>
            <a:r>
              <a:rPr lang="en-US" altLang="zh-CN" sz="3600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3600" dirty="0" smtClean="0">
                <a:latin typeface="黑体" pitchFamily="2" charset="-122"/>
                <a:ea typeface="黑体" pitchFamily="2" charset="-122"/>
              </a:rPr>
              <a:t>箱</a:t>
            </a:r>
            <a:endParaRPr lang="zh-CN" altLang="en-US" sz="36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90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1"/>
          <p:cNvSpPr/>
          <p:nvPr/>
        </p:nvSpPr>
        <p:spPr>
          <a:xfrm>
            <a:off x="539552" y="719912"/>
            <a:ext cx="4029194" cy="1639788"/>
          </a:xfrm>
          <a:prstGeom prst="cloudCallout">
            <a:avLst>
              <a:gd name="adj1" fmla="val 54233"/>
              <a:gd name="adj2" fmla="val 736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zh-CN" altLang="zh-CN" sz="3200" dirty="0">
                <a:latin typeface="黑体" pitchFamily="2" charset="-122"/>
                <a:ea typeface="黑体" pitchFamily="2" charset="-122"/>
              </a:rPr>
              <a:t>食品还</a:t>
            </a:r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可以</a:t>
            </a:r>
            <a:endParaRPr lang="en-US" altLang="zh-CN" sz="3200" dirty="0" smtClean="0">
              <a:latin typeface="黑体" pitchFamily="2" charset="-122"/>
              <a:ea typeface="黑体" pitchFamily="2" charset="-122"/>
            </a:endParaRPr>
          </a:p>
          <a:p>
            <a:pPr algn="ctr"/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这样</a:t>
            </a:r>
            <a:r>
              <a:rPr lang="zh-CN" altLang="zh-CN" sz="3200" dirty="0">
                <a:latin typeface="黑体" pitchFamily="2" charset="-122"/>
                <a:ea typeface="黑体" pitchFamily="2" charset="-122"/>
              </a:rPr>
              <a:t>保存哦！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2" descr="C:\Documents and Settings\Administrator\桌面\cbe5cc1b66e9496087d38bfa728d365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11844" r="30692" b="7209"/>
          <a:stretch/>
        </p:blipFill>
        <p:spPr bwMode="auto">
          <a:xfrm>
            <a:off x="6317134" y="2532184"/>
            <a:ext cx="1927274" cy="3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0.so.qhmsg.com/t01ab1fbf7e85e19c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6906" y="1402252"/>
            <a:ext cx="3240360" cy="46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桌面\5eae2685e9f47cd2e482fdd9f6057f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864114" y="573325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腌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制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49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01.c.aliimg.com/img/ibank/2013/395/441/1069144593_14853695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04256" cy="5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959858" y="601022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烟</a:t>
            </a:r>
            <a:r>
              <a:rPr lang="en-US" altLang="zh-CN" sz="3200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zh-CN" sz="3200" dirty="0" smtClean="0">
                <a:latin typeface="黑体" pitchFamily="2" charset="-122"/>
                <a:ea typeface="黑体" pitchFamily="2" charset="-122"/>
              </a:rPr>
              <a:t>熏</a:t>
            </a:r>
            <a:endParaRPr lang="zh-CN" altLang="en-US" sz="3200" dirty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071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31</Words>
  <Application>Microsoft Office PowerPoint</Application>
  <PresentationFormat>全屏显示(4:3)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食品的保存方法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食品的保存方法</dc:title>
  <dc:creator>微软用户</dc:creator>
  <cp:lastModifiedBy>Administrator</cp:lastModifiedBy>
  <cp:revision>10</cp:revision>
  <dcterms:created xsi:type="dcterms:W3CDTF">2016-08-29T11:06:04Z</dcterms:created>
  <dcterms:modified xsi:type="dcterms:W3CDTF">2017-05-10T16:28:50Z</dcterms:modified>
</cp:coreProperties>
</file>