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-1632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7" Type="http://schemas.openxmlformats.org/officeDocument/2006/relationships/tableStyles" Target="tableStyles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410"/>
          <a:stretch>
            <a:fillRect/>
          </a:stretch>
        </p:blipFill>
        <p:spPr>
          <a:xfrm>
            <a:off x="1868557" y="0"/>
            <a:ext cx="7275443" cy="6858000"/>
          </a:xfrm>
          <a:prstGeom prst="rect">
            <a:avLst/>
          </a:prstGeom>
        </p:spPr>
      </p:pic>
      <p:sp>
        <p:nvSpPr>
          <p:cNvPr id="4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839E8-2F80-4DE4-B696-158E068F072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5F637-EA56-448A-8B79-384F8C13AEA8}" type="slidenum">
              <a:rPr lang="zh-CN" altLang="en-US" smtClean="0"/>
            </a:fld>
            <a:endParaRPr lang="zh-CN" altLang="en-US"/>
          </a:p>
        </p:txBody>
      </p:sp>
      <p:sp>
        <p:nvSpPr>
          <p:cNvPr id="3" name="KSO_CT2"/>
          <p:cNvSpPr>
            <a:spLocks noGrp="1"/>
          </p:cNvSpPr>
          <p:nvPr>
            <p:ph type="subTitle" idx="1" hasCustomPrompt="1"/>
          </p:nvPr>
        </p:nvSpPr>
        <p:spPr>
          <a:xfrm>
            <a:off x="128706" y="3891097"/>
            <a:ext cx="5137561" cy="467211"/>
          </a:xfrm>
          <a:noFill/>
        </p:spPr>
        <p:txBody>
          <a:bodyPr>
            <a:noAutofit/>
          </a:bodyPr>
          <a:lstStyle>
            <a:lvl1pPr marL="0" indent="0" algn="ctr">
              <a:buNone/>
              <a:defRPr sz="1800">
                <a:solidFill>
                  <a:schemeClr val="accent2">
                    <a:lumMod val="75000"/>
                  </a:schemeClr>
                </a:solidFill>
                <a:effectLst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 smtClean="0"/>
              <a:t>单击此处添加您的副标题</a:t>
            </a:r>
            <a:endParaRPr lang="zh-CN" altLang="en-US" dirty="0" smtClean="0"/>
          </a:p>
        </p:txBody>
      </p:sp>
      <p:sp>
        <p:nvSpPr>
          <p:cNvPr id="7" name="KSO_CT1"/>
          <p:cNvSpPr>
            <a:spLocks noGrp="1"/>
          </p:cNvSpPr>
          <p:nvPr>
            <p:ph type="title" hasCustomPrompt="1"/>
          </p:nvPr>
        </p:nvSpPr>
        <p:spPr>
          <a:xfrm>
            <a:off x="128706" y="2056371"/>
            <a:ext cx="5144891" cy="1720077"/>
          </a:xfrm>
        </p:spPr>
        <p:txBody>
          <a:bodyPr>
            <a:noAutofit/>
          </a:bodyPr>
          <a:lstStyle>
            <a:lvl1pPr algn="ctr">
              <a:defRPr sz="4200">
                <a:solidFill>
                  <a:schemeClr val="accent1">
                    <a:lumMod val="75000"/>
                  </a:schemeClr>
                </a:solidFill>
                <a:effectLst>
                  <a:outerShdw blurRad="63500" dist="101600" dir="11400000" algn="tr" rotWithShape="0">
                    <a:prstClr val="black">
                      <a:alpha val="11000"/>
                    </a:prstClr>
                  </a:outerShdw>
                </a:effectLst>
              </a:defRPr>
            </a:lvl1pPr>
          </a:lstStyle>
          <a:p>
            <a:r>
              <a:rPr lang="zh-CN" altLang="en-US" dirty="0" smtClean="0"/>
              <a:t>单击此处添加您的标题文字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</p:txBody>
      </p:sp>
      <p:sp>
        <p:nvSpPr>
          <p:cNvPr id="4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839E8-2F80-4DE4-B696-158E068F072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5F637-EA56-448A-8B79-384F8C13AEA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ST1"/>
          <p:cNvSpPr>
            <a:spLocks noGrp="1"/>
          </p:cNvSpPr>
          <p:nvPr>
            <p:ph type="title" hasCustomPrompt="1"/>
          </p:nvPr>
        </p:nvSpPr>
        <p:spPr>
          <a:xfrm>
            <a:off x="1574006" y="2058504"/>
            <a:ext cx="5995988" cy="1235075"/>
          </a:xfrm>
        </p:spPr>
        <p:txBody>
          <a:bodyPr anchor="b">
            <a:normAutofit/>
          </a:bodyPr>
          <a:lstStyle>
            <a:lvl1pPr algn="ctr">
              <a:defRPr sz="4000">
                <a:solidFill>
                  <a:schemeClr val="accent1">
                    <a:lumMod val="75000"/>
                  </a:schemeClr>
                </a:solidFill>
                <a:effectLst/>
              </a:defRPr>
            </a:lvl1pPr>
          </a:lstStyle>
          <a:p>
            <a:r>
              <a:rPr lang="zh-CN" altLang="en-US" dirty="0" smtClean="0"/>
              <a:t>此处添加您的标题</a:t>
            </a:r>
            <a:endParaRPr lang="en-US" dirty="0"/>
          </a:p>
        </p:txBody>
      </p:sp>
      <p:sp>
        <p:nvSpPr>
          <p:cNvPr id="3" name="KSO_ST2"/>
          <p:cNvSpPr>
            <a:spLocks noGrp="1"/>
          </p:cNvSpPr>
          <p:nvPr>
            <p:ph type="body" idx="1" hasCustomPrompt="1"/>
          </p:nvPr>
        </p:nvSpPr>
        <p:spPr>
          <a:xfrm>
            <a:off x="1574006" y="3350729"/>
            <a:ext cx="5995987" cy="485775"/>
          </a:xfrm>
          <a:prstGeom prst="rect">
            <a:avLst/>
          </a:prstGeom>
          <a:blipFill>
            <a:blip r:embed="rId2"/>
            <a:stretch>
              <a:fillRect t="-2000"/>
            </a:stretch>
          </a:blipFill>
        </p:spPr>
        <p:txBody>
          <a:bodyPr anchor="ctr">
            <a:normAutofit/>
          </a:bodyPr>
          <a:lstStyle>
            <a:lvl1pPr marL="0" indent="0" algn="ctr">
              <a:buNone/>
              <a:defRPr sz="1600">
                <a:solidFill>
                  <a:schemeClr val="tx2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dirty="0" smtClean="0"/>
              <a:t>单击此处添加您的副标题</a:t>
            </a:r>
            <a:endParaRPr lang="en-US" altLang="zh-CN" dirty="0"/>
          </a:p>
        </p:txBody>
      </p:sp>
      <p:sp>
        <p:nvSpPr>
          <p:cNvPr id="4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839E8-2F80-4DE4-B696-158E068F072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5F637-EA56-448A-8B79-384F8C13AEA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sz="half" idx="1"/>
          </p:nvPr>
        </p:nvSpPr>
        <p:spPr>
          <a:xfrm>
            <a:off x="1049867" y="1244600"/>
            <a:ext cx="3810000" cy="49323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</p:txBody>
      </p:sp>
      <p:sp>
        <p:nvSpPr>
          <p:cNvPr id="4" name="KSO_BC2"/>
          <p:cNvSpPr>
            <a:spLocks noGrp="1"/>
          </p:cNvSpPr>
          <p:nvPr>
            <p:ph sz="half" idx="2"/>
          </p:nvPr>
        </p:nvSpPr>
        <p:spPr>
          <a:xfrm>
            <a:off x="4889499" y="1244600"/>
            <a:ext cx="3820587" cy="49323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</p:txBody>
      </p:sp>
      <p:sp>
        <p:nvSpPr>
          <p:cNvPr id="5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839E8-2F80-4DE4-B696-158E068F072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5F637-EA56-448A-8B79-384F8C13AEA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1727199" y="118532"/>
            <a:ext cx="6984076" cy="71702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4576" y="1376362"/>
            <a:ext cx="3868340" cy="823912"/>
          </a:xfrm>
        </p:spPr>
        <p:txBody>
          <a:bodyPr anchor="b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KSO_BC1"/>
          <p:cNvSpPr>
            <a:spLocks noGrp="1"/>
          </p:cNvSpPr>
          <p:nvPr>
            <p:ph sz="half" idx="2"/>
          </p:nvPr>
        </p:nvSpPr>
        <p:spPr>
          <a:xfrm>
            <a:off x="824576" y="2200274"/>
            <a:ext cx="3868340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23884" y="1376362"/>
            <a:ext cx="3887391" cy="823912"/>
          </a:xfrm>
        </p:spPr>
        <p:txBody>
          <a:bodyPr anchor="b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KSO_BC2"/>
          <p:cNvSpPr>
            <a:spLocks noGrp="1"/>
          </p:cNvSpPr>
          <p:nvPr>
            <p:ph sz="quarter" idx="4"/>
          </p:nvPr>
        </p:nvSpPr>
        <p:spPr>
          <a:xfrm>
            <a:off x="4823884" y="2200274"/>
            <a:ext cx="3887391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</p:txBody>
      </p:sp>
      <p:sp>
        <p:nvSpPr>
          <p:cNvPr id="7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839E8-2F80-4DE4-B696-158E068F0720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5F637-EA56-448A-8B79-384F8C13AEA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839E8-2F80-4DE4-B696-158E068F0720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5F637-EA56-448A-8B79-384F8C13AEA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839E8-2F80-4DE4-B696-158E068F0720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5F637-EA56-448A-8B79-384F8C13AEA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Sp="0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858442" y="533402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idx="1"/>
          </p:nvPr>
        </p:nvSpPr>
        <p:spPr>
          <a:xfrm>
            <a:off x="4115992" y="1063628"/>
            <a:ext cx="4629150" cy="487362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</p:txBody>
      </p:sp>
      <p:sp>
        <p:nvSpPr>
          <p:cNvPr id="4" name="KSO_BC2"/>
          <p:cNvSpPr>
            <a:spLocks noGrp="1"/>
          </p:cNvSpPr>
          <p:nvPr>
            <p:ph type="body" sz="half" idx="2"/>
          </p:nvPr>
        </p:nvSpPr>
        <p:spPr>
          <a:xfrm>
            <a:off x="858442" y="2133602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839E8-2F80-4DE4-B696-158E068F072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5F637-EA56-448A-8B79-384F8C13AEA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934644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 noChangeAspect="1"/>
          </p:cNvSpPr>
          <p:nvPr>
            <p:ph type="pic" idx="1"/>
          </p:nvPr>
        </p:nvSpPr>
        <p:spPr>
          <a:xfrm>
            <a:off x="4082125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KSO_BC2"/>
          <p:cNvSpPr>
            <a:spLocks noGrp="1"/>
          </p:cNvSpPr>
          <p:nvPr>
            <p:ph type="body" sz="half" idx="2"/>
          </p:nvPr>
        </p:nvSpPr>
        <p:spPr>
          <a:xfrm>
            <a:off x="934644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839E8-2F80-4DE4-B696-158E068F072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5F637-EA56-448A-8B79-384F8C13AEA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</p:txBody>
      </p:sp>
      <p:sp>
        <p:nvSpPr>
          <p:cNvPr id="4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839E8-2F80-4DE4-B696-158E068F072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5F637-EA56-448A-8B79-384F8C13AEA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 orient="vert"/>
          </p:nvPr>
        </p:nvSpPr>
        <p:spPr>
          <a:xfrm>
            <a:off x="7628467" y="365125"/>
            <a:ext cx="886883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type="body" orient="vert" idx="1"/>
          </p:nvPr>
        </p:nvSpPr>
        <p:spPr>
          <a:xfrm>
            <a:off x="1585381" y="365125"/>
            <a:ext cx="5949952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</p:txBody>
      </p:sp>
      <p:sp>
        <p:nvSpPr>
          <p:cNvPr id="4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839E8-2F80-4DE4-B696-158E068F072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5F637-EA56-448A-8B79-384F8C13AEA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61" t="8221" b="26117"/>
          <a:stretch>
            <a:fillRect/>
          </a:stretch>
        </p:blipFill>
        <p:spPr>
          <a:xfrm>
            <a:off x="-19879" y="-19878"/>
            <a:ext cx="9163879" cy="6877878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0" y="-19878"/>
            <a:ext cx="9144000" cy="6877878"/>
          </a:xfrm>
          <a:prstGeom prst="rect">
            <a:avLst/>
          </a:prstGeom>
          <a:solidFill>
            <a:srgbClr val="FFFFFF">
              <a:alpha val="8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419098" y="182435"/>
            <a:ext cx="8292045" cy="69959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CN" altLang="en-US" dirty="0" smtClean="0"/>
              <a:t>单击此处编辑母版标题样式</a:t>
            </a:r>
            <a:endParaRPr lang="en-US" dirty="0"/>
          </a:p>
        </p:txBody>
      </p:sp>
      <p:sp>
        <p:nvSpPr>
          <p:cNvPr id="4" name="KSO_FD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4839E8-2F80-4DE4-B696-158E068F072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95F637-EA56-448A-8B79-384F8C13AEA8}" type="slidenum">
              <a:rPr lang="zh-CN" altLang="en-US" smtClean="0"/>
            </a:fld>
            <a:endParaRPr lang="zh-CN" altLang="en-US"/>
          </a:p>
        </p:txBody>
      </p:sp>
      <p:sp>
        <p:nvSpPr>
          <p:cNvPr id="3" name="KSO_BC1"/>
          <p:cNvSpPr>
            <a:spLocks noGrp="1"/>
          </p:cNvSpPr>
          <p:nvPr>
            <p:ph type="body" idx="1"/>
          </p:nvPr>
        </p:nvSpPr>
        <p:spPr>
          <a:xfrm>
            <a:off x="419099" y="1096188"/>
            <a:ext cx="8292045" cy="54139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1"/>
            <a:r>
              <a:rPr lang="zh-CN" altLang="en-US" dirty="0" smtClean="0"/>
              <a:t>第二级</a:t>
            </a:r>
            <a:endParaRPr lang="zh-CN" altLang="en-US" dirty="0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1" i="0" kern="1200" baseline="0">
          <a:solidFill>
            <a:schemeClr val="accent1">
              <a:lumMod val="75000"/>
            </a:schemeClr>
          </a:solidFill>
          <a:effectLst/>
          <a:latin typeface="Arial Black" panose="020B0A04020102020204" pitchFamily="34" charset="0"/>
          <a:ea typeface="微软雅黑" panose="020B0503020204020204" pitchFamily="34" charset="-122"/>
          <a:cs typeface="+mj-cs"/>
        </a:defRPr>
      </a:lvl1pPr>
    </p:titleStyle>
    <p:bodyStyle>
      <a:lvl1pPr marL="357505" indent="-357505" algn="just" defTabSz="914400" rtl="0" eaLnBrk="1" latinLnBrk="0" hangingPunct="1">
        <a:lnSpc>
          <a:spcPct val="110000"/>
        </a:lnSpc>
        <a:spcBef>
          <a:spcPts val="1800"/>
        </a:spcBef>
        <a:spcAft>
          <a:spcPts val="0"/>
        </a:spcAft>
        <a:buClr>
          <a:schemeClr val="accent1"/>
        </a:buClr>
        <a:buSzPct val="80000"/>
        <a:buFont typeface="Wingdings 2" panose="05020102010507070707" pitchFamily="18" charset="2"/>
        <a:buChar char=""/>
        <a:defRPr sz="2000" kern="1200" baseline="0">
          <a:solidFill>
            <a:schemeClr val="accent3">
              <a:lumMod val="75000"/>
            </a:schemeClr>
          </a:solidFill>
          <a:latin typeface="Arial" panose="020B0604020202020204" pitchFamily="34" charset="0"/>
          <a:ea typeface="微软雅黑" panose="020B0503020204020204" pitchFamily="34" charset="-122"/>
          <a:cs typeface="+mn-cs"/>
        </a:defRPr>
      </a:lvl1pPr>
      <a:lvl2pPr marL="357505" indent="-357505" algn="just" defTabSz="914400" rtl="0" eaLnBrk="1" latinLnBrk="0" hangingPunct="1">
        <a:lnSpc>
          <a:spcPct val="130000"/>
        </a:lnSpc>
        <a:spcBef>
          <a:spcPts val="0"/>
        </a:spcBef>
        <a:spcAft>
          <a:spcPts val="600"/>
        </a:spcAft>
        <a:buClr>
          <a:schemeClr val="accent2">
            <a:lumMod val="60000"/>
            <a:lumOff val="40000"/>
          </a:schemeClr>
        </a:buClr>
        <a:buFont typeface="幼圆" panose="02010509060101010101" pitchFamily="49" charset="-122"/>
        <a:buChar char=" "/>
        <a:defRPr sz="1600" kern="1200" baseline="0">
          <a:solidFill>
            <a:srgbClr val="626262"/>
          </a:solidFill>
          <a:latin typeface="幼圆" panose="02010509060101010101" pitchFamily="49" charset="-122"/>
          <a:ea typeface="幼圆" panose="02010509060101010101" pitchFamily="49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767213"/>
            <a:ext cx="5419814" cy="22983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图片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3520" y="338455"/>
            <a:ext cx="8696325" cy="618172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A000120140530A99PPBG">
  <a:themeElements>
    <a:clrScheme name="自定义 1">
      <a:dk1>
        <a:sysClr val="windowText" lastClr="000000"/>
      </a:dk1>
      <a:lt1>
        <a:sysClr val="window" lastClr="FFFFFF"/>
      </a:lt1>
      <a:dk2>
        <a:srgbClr val="39302A"/>
      </a:dk2>
      <a:lt2>
        <a:srgbClr val="FFFFFF"/>
      </a:lt2>
      <a:accent1>
        <a:srgbClr val="F8931D"/>
      </a:accent1>
      <a:accent2>
        <a:srgbClr val="FFCA08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自定义 13">
      <a:majorFont>
        <a:latin typeface="Castellar"/>
        <a:ea typeface="微软雅黑"/>
        <a:cs typeface=""/>
      </a:majorFont>
      <a:minorFont>
        <a:latin typeface="Calibri"/>
        <a:ea typeface="幼圆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none" rtlCol="0">
        <a:spAutoFit/>
      </a:bodyPr>
      <a:lstStyle>
        <a:defPPr>
          <a:lnSpc>
            <a:spcPct val="130000"/>
          </a:lnSpc>
          <a:defRPr sz="1400" dirty="0" smtClean="0">
            <a:latin typeface="Arial" panose="020B0604020202020204" pitchFamily="34" charset="0"/>
            <a:ea typeface="微软雅黑" panose="020B0503020204020204" pitchFamily="34" charset="-122"/>
          </a:defRPr>
        </a:defPPr>
      </a:lstStyle>
    </a:tx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A000120140627A45PPBG</Template>
  <TotalTime>0</TotalTime>
  <Words>0</Words>
  <Application>WPS 演示</Application>
  <PresentationFormat>全屏显示(4:3)</PresentationFormat>
  <Paragraphs>0</Paragraphs>
  <Slides>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12" baseType="lpstr">
      <vt:lpstr>Arial</vt:lpstr>
      <vt:lpstr>宋体</vt:lpstr>
      <vt:lpstr>Wingdings</vt:lpstr>
      <vt:lpstr>微软雅黑</vt:lpstr>
      <vt:lpstr>Arial Black</vt:lpstr>
      <vt:lpstr>Wingdings 2</vt:lpstr>
      <vt:lpstr>幼圆</vt:lpstr>
      <vt:lpstr>Arial Unicode MS</vt:lpstr>
      <vt:lpstr>Calibri</vt:lpstr>
      <vt:lpstr>A000120140530A99PPBG</vt:lpstr>
      <vt:lpstr>PowerPoint 演示文稿</vt:lpstr>
      <vt:lpstr>PowerPoint 演示文稿</vt:lpstr>
    </vt:vector>
  </TitlesOfParts>
  <Company>微软中国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张晓蕾</cp:lastModifiedBy>
  <cp:revision>6</cp:revision>
  <dcterms:created xsi:type="dcterms:W3CDTF">2017-04-18T09:33:00Z</dcterms:created>
  <dcterms:modified xsi:type="dcterms:W3CDTF">2021-07-23T07:32:56Z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2052-11.1.0.10314</vt:lpwstr>
  </property>
</Properties>
</file>