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49" r:id="rId2"/>
    <p:sldMasterId id="2147483650" r:id="rId3"/>
  </p:sldMasterIdLst>
  <p:sldIdLst>
    <p:sldId id="256" r:id="rId4"/>
    <p:sldId id="268" r:id="rId5"/>
    <p:sldId id="264" r:id="rId6"/>
    <p:sldId id="257" r:id="rId7"/>
    <p:sldId id="269" r:id="rId8"/>
    <p:sldId id="274" r:id="rId9"/>
    <p:sldId id="275" r:id="rId10"/>
    <p:sldId id="263" r:id="rId11"/>
    <p:sldId id="334" r:id="rId12"/>
    <p:sldId id="337" r:id="rId13"/>
    <p:sldId id="338" r:id="rId14"/>
    <p:sldId id="266" r:id="rId15"/>
    <p:sldId id="260" r:id="rId16"/>
    <p:sldId id="291" r:id="rId17"/>
    <p:sldId id="339" r:id="rId18"/>
    <p:sldId id="344" r:id="rId19"/>
    <p:sldId id="341" r:id="rId20"/>
    <p:sldId id="342" r:id="rId21"/>
    <p:sldId id="349" r:id="rId22"/>
    <p:sldId id="343" r:id="rId23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charset="0"/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charset="0"/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charset="0"/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charset="0"/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charset="0"/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  <a:srgbClr val="006600"/>
    <a:srgbClr val="00CCFF"/>
    <a:srgbClr val="F2BB4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60" autoAdjust="0"/>
  </p:normalViewPr>
  <p:slideViewPr>
    <p:cSldViewPr>
      <p:cViewPr varScale="1">
        <p:scale>
          <a:sx n="101" d="100"/>
          <a:sy n="101" d="100"/>
        </p:scale>
        <p:origin x="-159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presProps" Target="pres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A6F6F3-ADBA-4DFF-8640-E0CF517DD83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32888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CDEDE6-AE6B-4E75-8F25-744FF2FD562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31865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CDAAA0-15E7-4367-8E9B-52801A0051F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88571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A85926-3729-4E12-9D28-78D00A88460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4205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Rectangle 4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" name="Rectangle 5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Rectangle 6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1F2C07-D83E-44FC-80BE-D92CAE92F95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329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Rectangle 4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Rectangle 5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Rectangle 6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1B5F42-9852-459E-AF78-2A3AA52026B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90838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Rectangle 5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Rectangle 6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E4E3E0-8B08-4C01-8B81-D40DC198873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12512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82C454-C29E-406A-B658-9548698AA87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93928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9AB99F-C873-498F-AF93-7109B03255B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92039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10406B-C525-4DCF-8666-316AE5005D1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31505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D69859-C3BB-4117-9153-BC7CBB917CF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498840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EBDAB4-DB0E-4B98-918B-D90736ED28F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04678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AC7490-7AE5-463A-A5F9-F8E58C27770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376397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FFDF2B-059F-45E4-9F0E-4A030B5973A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82094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871FB6-5129-4975-B372-6E8B62DB333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348838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Rectangle 4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" name="Rectangle 5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Rectangle 6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EBEBB9-4992-4F2E-9F0E-4FC305E2748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310441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Rectangle 4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Rectangle 5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Rectangle 6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31993A-1D7D-454D-B03C-A4ABC6CD547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993454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Rectangle 5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Rectangle 6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D872E7-6AA4-4F14-9F86-958EF3505F9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844304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CF8C26-06D5-46EE-920D-0B76ABCAFCA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932933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7EC15F-DE8A-4AB4-B28D-6066C17174F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196459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502A89-D837-4DFC-8AFD-59E5C93A5C6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115666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058948-75BB-4F2C-940C-DBEEB374A10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324162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8D7816-738B-48DF-B66A-D245A6E42E8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233474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E8C414-8166-4EEB-99EB-F10F5868A6D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868713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8ACEAD-8D39-4040-A073-EA6B7DAC05C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213867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789C18-2AF9-4327-86C7-40C7C05E9C9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226384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Rectangle 4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" name="Rectangle 5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Rectangle 6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B86E60-03FB-435B-9CE8-DE9D8376D71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472406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Rectangle 4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Rectangle 5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Rectangle 6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EE6E85-BC8E-40B5-BAC0-BC8ADCBF608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806299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Rectangle 5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Rectangle 6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E262DF-BF58-4E07-BB23-2358DC79F15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5750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7E8415-89CB-4422-89C1-ED04C99D809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441008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5CE592-4A17-4AFC-A4F9-A2EE92202E3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157970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115425-CC72-407A-B80A-22410776BCD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610001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D0AC62-48B1-4EF5-9CA1-AE4B3EC45C5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23828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28" name="Rectangle 4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buFont typeface="Arial" pitchFamily="34" charset="0"/>
              <a:buNone/>
              <a:defRPr sz="1400" noProof="1">
                <a:latin typeface="Arial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029" name="Rectangle 5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buFont typeface="Arial" pitchFamily="34" charset="0"/>
              <a:buNone/>
              <a:defRPr sz="1400" noProof="1">
                <a:latin typeface="Arial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030" name="Rectangle 6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buFont typeface="Arial" pitchFamily="34" charset="0"/>
              <a:buNone/>
              <a:defRPr sz="1400">
                <a:latin typeface="Arial" pitchFamily="34" charset="0"/>
              </a:defRPr>
            </a:lvl1pPr>
          </a:lstStyle>
          <a:p>
            <a:pPr>
              <a:defRPr/>
            </a:pPr>
            <a:fld id="{AF3AB2D2-413F-4965-A26B-6F8D5E4E669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  <p:sldLayoutId id="2147483660" r:id="rId10"/>
    <p:sldLayoutId id="214748366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2052" name="Rectangle 4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buFont typeface="Arial" pitchFamily="34" charset="0"/>
              <a:buNone/>
              <a:defRPr sz="1400" noProof="1">
                <a:latin typeface="Arial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2053" name="Rectangle 5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buFont typeface="Arial" pitchFamily="34" charset="0"/>
              <a:buNone/>
              <a:defRPr sz="1400" noProof="1">
                <a:latin typeface="Arial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2054" name="Rectangle 6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buFont typeface="Arial" pitchFamily="34" charset="0"/>
              <a:buNone/>
              <a:defRPr sz="1400">
                <a:latin typeface="Arial" pitchFamily="34" charset="0"/>
              </a:defRPr>
            </a:lvl1pPr>
          </a:lstStyle>
          <a:p>
            <a:pPr>
              <a:defRPr/>
            </a:pPr>
            <a:fld id="{603300EA-47C3-4170-A78E-D831F66B1DF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3076" name="Rectangle 4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buFont typeface="Arial" pitchFamily="34" charset="0"/>
              <a:buNone/>
              <a:defRPr sz="1400" noProof="1">
                <a:latin typeface="Arial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077" name="Rectangle 5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buFont typeface="Arial" pitchFamily="34" charset="0"/>
              <a:buNone/>
              <a:defRPr sz="1400" noProof="1">
                <a:latin typeface="Arial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078" name="Rectangle 6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buFont typeface="Arial" pitchFamily="34" charset="0"/>
              <a:buNone/>
              <a:defRPr sz="1400">
                <a:latin typeface="Arial" pitchFamily="34" charset="0"/>
              </a:defRPr>
            </a:lvl1pPr>
          </a:lstStyle>
          <a:p>
            <a:pPr>
              <a:defRPr/>
            </a:pPr>
            <a:fld id="{E8C4494F-1B66-46E0-A088-EB385F0C8DF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9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9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9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3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9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9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矩形 6145"/>
          <p:cNvSpPr>
            <a:spLocks noChangeArrowheads="1" noChangeShapeType="1" noTextEdit="1"/>
          </p:cNvSpPr>
          <p:nvPr/>
        </p:nvSpPr>
        <p:spPr bwMode="auto">
          <a:xfrm>
            <a:off x="1690688" y="2016125"/>
            <a:ext cx="6337300" cy="18446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微软雅黑"/>
                <a:ea typeface="微软雅黑"/>
              </a:rPr>
              <a:t>交通标志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614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2555875" y="765175"/>
            <a:ext cx="4154488" cy="4897438"/>
            <a:chOff x="2555875" y="765175"/>
            <a:chExt cx="4154488" cy="4897438"/>
          </a:xfrm>
        </p:grpSpPr>
        <p:pic>
          <p:nvPicPr>
            <p:cNvPr id="5122" name="图片 8193" descr="C:\Users\ThinkPad\Desktop\6月指南资源修改材料收集、\201210251628586.jpg201210251628586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55875" y="765175"/>
              <a:ext cx="4154488" cy="48974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" name="矩形 1"/>
            <p:cNvSpPr/>
            <p:nvPr/>
          </p:nvSpPr>
          <p:spPr>
            <a:xfrm>
              <a:off x="2796915" y="4365104"/>
              <a:ext cx="3672408" cy="1080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3200" b="1" dirty="0" smtClean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禁止任何车辆进入</a:t>
              </a:r>
              <a:endParaRPr lang="zh-CN" altLang="en-US" sz="32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4" descr="http://photocdn.sohu.com/20130501/Img37448979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333375"/>
            <a:ext cx="5473700" cy="5472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矩形 1"/>
          <p:cNvSpPr>
            <a:spLocks noChangeArrowheads="1"/>
          </p:cNvSpPr>
          <p:nvPr/>
        </p:nvSpPr>
        <p:spPr bwMode="auto">
          <a:xfrm>
            <a:off x="3351212" y="6021288"/>
            <a:ext cx="2448106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4400" b="1" dirty="0" smtClean="0">
                <a:latin typeface="黑体" pitchFamily="2" charset="-122"/>
                <a:ea typeface="黑体" pitchFamily="2" charset="-122"/>
              </a:rPr>
              <a:t>禁止直行</a:t>
            </a:r>
            <a:endParaRPr lang="zh-CN" altLang="en-US" sz="4400" b="1" dirty="0">
              <a:latin typeface="黑体" pitchFamily="2" charset="-122"/>
              <a:ea typeface="黑体" pitchFamily="2" charset="-122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4" descr="http://www.sinaimg.cn/dy/o/2007-06-22/72ef736d2c39df3965b516412d4dcdf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2974" y="288925"/>
            <a:ext cx="5762773" cy="54815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矩形 1"/>
          <p:cNvSpPr>
            <a:spLocks noChangeArrowheads="1"/>
          </p:cNvSpPr>
          <p:nvPr/>
        </p:nvSpPr>
        <p:spPr bwMode="auto">
          <a:xfrm>
            <a:off x="3203574" y="5949280"/>
            <a:ext cx="2441575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4400" b="1" dirty="0">
                <a:latin typeface="黑体" pitchFamily="2" charset="-122"/>
                <a:ea typeface="黑体" pitchFamily="2" charset="-122"/>
              </a:rPr>
              <a:t>禁止左转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2" descr="075c13f8-e16f-4c33-ac81-a461997d860b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282609"/>
            <a:ext cx="5400600" cy="540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矩形 1"/>
          <p:cNvSpPr>
            <a:spLocks noChangeArrowheads="1"/>
          </p:cNvSpPr>
          <p:nvPr/>
        </p:nvSpPr>
        <p:spPr bwMode="auto">
          <a:xfrm>
            <a:off x="3203574" y="5949280"/>
            <a:ext cx="2448106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4400" b="1" dirty="0" smtClean="0">
                <a:latin typeface="黑体" pitchFamily="2" charset="-122"/>
                <a:ea typeface="黑体" pitchFamily="2" charset="-122"/>
              </a:rPr>
              <a:t>停车让行</a:t>
            </a:r>
            <a:endParaRPr lang="zh-CN" altLang="en-US" sz="4400" b="1" dirty="0">
              <a:latin typeface="黑体" pitchFamily="2" charset="-122"/>
              <a:ea typeface="黑体" pitchFamily="2" charset="-122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7723" y="476672"/>
            <a:ext cx="5219620" cy="51845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矩形 1"/>
          <p:cNvSpPr>
            <a:spLocks noChangeArrowheads="1"/>
          </p:cNvSpPr>
          <p:nvPr/>
        </p:nvSpPr>
        <p:spPr bwMode="auto">
          <a:xfrm>
            <a:off x="2411760" y="5949280"/>
            <a:ext cx="4711546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4400" b="1" dirty="0" smtClean="0">
                <a:latin typeface="黑体" pitchFamily="2" charset="-122"/>
                <a:ea typeface="黑体" pitchFamily="2" charset="-122"/>
              </a:rPr>
              <a:t>禁止非机动车通行</a:t>
            </a:r>
            <a:endParaRPr lang="zh-CN" altLang="en-US" sz="4400" b="1" dirty="0">
              <a:latin typeface="黑体" pitchFamily="2" charset="-122"/>
              <a:ea typeface="黑体" pitchFamily="2" charset="-122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4" descr="http://www.myehs.cn/Shop/UploadPhotos/200901/2009010920351576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1663" y="441325"/>
            <a:ext cx="5437187" cy="543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矩形 1"/>
          <p:cNvSpPr>
            <a:spLocks noChangeArrowheads="1"/>
          </p:cNvSpPr>
          <p:nvPr/>
        </p:nvSpPr>
        <p:spPr bwMode="auto">
          <a:xfrm>
            <a:off x="2411760" y="5949280"/>
            <a:ext cx="4711546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4400" b="1" dirty="0" smtClean="0">
                <a:latin typeface="黑体" pitchFamily="2" charset="-122"/>
                <a:ea typeface="黑体" pitchFamily="2" charset="-122"/>
              </a:rPr>
              <a:t>禁止某两种车通行</a:t>
            </a:r>
            <a:endParaRPr lang="zh-CN" altLang="en-US" sz="4400" b="1" dirty="0">
              <a:latin typeface="黑体" pitchFamily="2" charset="-122"/>
              <a:ea typeface="黑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6" descr="http://www.brady.com.cn/image/procolorimgs/big/M3023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555" r="15086"/>
          <a:stretch>
            <a:fillRect/>
          </a:stretch>
        </p:blipFill>
        <p:spPr bwMode="auto">
          <a:xfrm>
            <a:off x="2339975" y="620713"/>
            <a:ext cx="4533900" cy="51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图片 2049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0338" y="765175"/>
            <a:ext cx="3671887" cy="4965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4" descr="http://images2.china.com/grab/img/20150916/2413144237305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213" t="19518" r="8034" b="22079"/>
          <a:stretch>
            <a:fillRect/>
          </a:stretch>
        </p:blipFill>
        <p:spPr bwMode="auto">
          <a:xfrm>
            <a:off x="1691680" y="260648"/>
            <a:ext cx="5200583" cy="53285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5" name="TextBox 2"/>
          <p:cNvSpPr txBox="1">
            <a:spLocks noChangeArrowheads="1"/>
          </p:cNvSpPr>
          <p:nvPr/>
        </p:nvSpPr>
        <p:spPr bwMode="auto">
          <a:xfrm>
            <a:off x="3173578" y="6021288"/>
            <a:ext cx="2236787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4000" b="1" dirty="0">
                <a:latin typeface="黑体" pitchFamily="2" charset="-122"/>
                <a:ea typeface="黑体" pitchFamily="2" charset="-122"/>
              </a:rPr>
              <a:t>人行横道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4" descr="http://img.jiakao.com/images2013_mt/jiakao_100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175" y="620713"/>
            <a:ext cx="5524500" cy="4967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3552031" y="6021288"/>
            <a:ext cx="2757486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4000" b="1" dirty="0" smtClean="0">
                <a:latin typeface="黑体" pitchFamily="2" charset="-122"/>
                <a:ea typeface="黑体" pitchFamily="2" charset="-122"/>
              </a:rPr>
              <a:t>向左急转弯</a:t>
            </a:r>
            <a:endParaRPr lang="zh-CN" altLang="en-US" sz="4000" b="1" dirty="0">
              <a:latin typeface="黑体" pitchFamily="2" charset="-122"/>
              <a:ea typeface="黑体" pitchFamily="2" charset="-122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图片 1" descr="t010fe8fac6eb91f09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657225"/>
            <a:ext cx="4714875" cy="4716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3552031" y="6021288"/>
            <a:ext cx="1729961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4000" b="1" dirty="0" smtClean="0">
                <a:latin typeface="黑体" pitchFamily="2" charset="-122"/>
                <a:ea typeface="黑体" pitchFamily="2" charset="-122"/>
              </a:rPr>
              <a:t>步  行</a:t>
            </a:r>
            <a:endParaRPr lang="zh-CN" altLang="en-US" sz="4000" b="1" dirty="0">
              <a:latin typeface="黑体" pitchFamily="2" charset="-122"/>
              <a:ea typeface="黑体" pitchFamily="2" charset="-122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图片 1" descr="659792298768087193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73" b="7587"/>
          <a:stretch>
            <a:fillRect/>
          </a:stretch>
        </p:blipFill>
        <p:spPr bwMode="auto">
          <a:xfrm>
            <a:off x="2103438" y="260350"/>
            <a:ext cx="5307012" cy="5761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7363" y="363538"/>
            <a:ext cx="5627687" cy="5368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图片 1" descr="654910_2013424161859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47" t="4578" r="5409" b="4153"/>
          <a:stretch>
            <a:fillRect/>
          </a:stretch>
        </p:blipFill>
        <p:spPr bwMode="auto">
          <a:xfrm>
            <a:off x="2051050" y="692150"/>
            <a:ext cx="4937125" cy="5113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5" descr="bug_1 拷贝"/>
          <p:cNvPicPr>
            <a:picLocks noGrp="1" noChangeAspect="1" noChangeArrowheads="1"/>
          </p:cNvPicPr>
          <p:nvPr>
            <p:ph type="subTitle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82625" y="4797425"/>
            <a:ext cx="1552575" cy="2009775"/>
          </a:xfrm>
        </p:spPr>
      </p:pic>
      <p:pic>
        <p:nvPicPr>
          <p:cNvPr id="21507" name="Picture 5" descr="bug_2 拷贝"/>
          <p:cNvPicPr>
            <a:picLocks noGrp="1" noChangeAspect="1" noChangeArrowheads="1"/>
          </p:cNvPicPr>
          <p:nvPr>
            <p:ph type="subTitle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970213" y="4968875"/>
            <a:ext cx="1466850" cy="1838325"/>
          </a:xfrm>
        </p:spPr>
      </p:pic>
      <p:pic>
        <p:nvPicPr>
          <p:cNvPr id="21508" name="Picture 5" descr="bug_3 拷贝"/>
          <p:cNvPicPr>
            <a:picLocks noGrp="1" noChangeAspect="1" noChangeArrowheads="1"/>
          </p:cNvPicPr>
          <p:nvPr>
            <p:ph type="subTitle"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164388" y="5073650"/>
            <a:ext cx="1333500" cy="1733550"/>
          </a:xfrm>
        </p:spPr>
      </p:pic>
      <p:pic>
        <p:nvPicPr>
          <p:cNvPr id="21509" name="Picture 5" descr="bug_4 拷贝"/>
          <p:cNvPicPr>
            <a:picLocks noGrp="1" noChangeAspect="1" noChangeArrowheads="1"/>
          </p:cNvPicPr>
          <p:nvPr>
            <p:ph type="subTitle"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172075" y="5168900"/>
            <a:ext cx="1257300" cy="1638300"/>
          </a:xfrm>
        </p:spPr>
      </p:pic>
      <p:sp>
        <p:nvSpPr>
          <p:cNvPr id="32774" name="矩形 32773"/>
          <p:cNvSpPr>
            <a:spLocks noChangeArrowheads="1" noChangeShapeType="1" noTextEdit="1"/>
          </p:cNvSpPr>
          <p:nvPr/>
        </p:nvSpPr>
        <p:spPr bwMode="auto">
          <a:xfrm>
            <a:off x="827088" y="1412875"/>
            <a:ext cx="7437437" cy="2109788"/>
          </a:xfrm>
          <a:prstGeom prst="rect">
            <a:avLst/>
          </a:prstGeom>
        </p:spPr>
        <p:txBody>
          <a:bodyPr wrap="none" fromWordArt="1">
            <a:prstTxWarp prst="textCurveUp">
              <a:avLst>
                <a:gd name="adj" fmla="val 45977"/>
              </a:avLst>
            </a:prstTxWarp>
          </a:bodyPr>
          <a:lstStyle/>
          <a:p>
            <a:pPr algn="ctr"/>
            <a:r>
              <a:rPr lang="zh-CN" altLang="en-US" sz="3600" b="1" kern="10">
                <a:ln w="22225">
                  <a:solidFill>
                    <a:schemeClr val="accent2"/>
                  </a:solidFill>
                  <a:round/>
                  <a:headEnd/>
                  <a:tailEnd/>
                </a:ln>
                <a:solidFill>
                  <a:srgbClr val="A3A3E0"/>
                </a:solidFill>
                <a:latin typeface="微软雅黑"/>
                <a:ea typeface="微软雅黑"/>
              </a:rPr>
              <a:t>这样做对吗？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27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图片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61249" y="323850"/>
            <a:ext cx="7316702" cy="562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图片 1" descr="16225053215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75" t="36609" r="71385" b="22011"/>
          <a:stretch>
            <a:fillRect/>
          </a:stretch>
        </p:blipFill>
        <p:spPr bwMode="auto">
          <a:xfrm>
            <a:off x="5940425" y="3276600"/>
            <a:ext cx="1511300" cy="187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图片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31521" y="396875"/>
            <a:ext cx="7430158" cy="548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图片 2" descr="16225053215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426" t="28650" r="47523" b="25183"/>
          <a:stretch>
            <a:fillRect/>
          </a:stretch>
        </p:blipFill>
        <p:spPr bwMode="auto">
          <a:xfrm>
            <a:off x="6804025" y="469900"/>
            <a:ext cx="1512888" cy="2087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图片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04308" y="476250"/>
            <a:ext cx="7094084" cy="544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图片 2" descr="16225053215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128" t="27063" b="24649"/>
          <a:stretch>
            <a:fillRect/>
          </a:stretch>
        </p:blipFill>
        <p:spPr bwMode="auto">
          <a:xfrm>
            <a:off x="3205163" y="3789363"/>
            <a:ext cx="1501775" cy="218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图片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96709" y="404813"/>
            <a:ext cx="7328308" cy="5391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913" y="3860800"/>
            <a:ext cx="1965325" cy="1952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默认设计模板_2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_2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_2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_2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_2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_2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_2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_2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_2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_2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_2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_2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_2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默认设计模板_3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_3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_3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_3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_3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_3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_3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_3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_3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_3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_3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_3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_3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77</TotalTime>
  <Pages>0</Pages>
  <Words>31</Words>
  <Characters>0</Characters>
  <Application>Microsoft Office PowerPoint</Application>
  <DocSecurity>0</DocSecurity>
  <PresentationFormat>全屏显示(4:3)</PresentationFormat>
  <Lines>0</Lines>
  <Paragraphs>11</Paragraphs>
  <Slides>20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3</vt:i4>
      </vt:variant>
      <vt:variant>
        <vt:lpstr>幻灯片标题</vt:lpstr>
      </vt:variant>
      <vt:variant>
        <vt:i4>20</vt:i4>
      </vt:variant>
    </vt:vector>
  </HeadingPairs>
  <TitlesOfParts>
    <vt:vector size="23" baseType="lpstr">
      <vt:lpstr>默认设计模板</vt:lpstr>
      <vt:lpstr>默认设计模板_2</vt:lpstr>
      <vt:lpstr>默认设计模板_3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Bust Co., Ltd.</Company>
  <LinksUpToDate>false</LinksUpToDate>
  <CharactersWithSpaces>0</CharactersWithSpaces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Administrator</cp:lastModifiedBy>
  <cp:revision>14</cp:revision>
  <dcterms:created xsi:type="dcterms:W3CDTF">2009-01-30T11:48:32Z</dcterms:created>
  <dcterms:modified xsi:type="dcterms:W3CDTF">2017-06-06T09:22:47Z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2052-10.1.0.5745</vt:lpwstr>
  </property>
</Properties>
</file>