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1" r:id="rId1"/>
  </p:sldMasterIdLst>
  <p:sldIdLst>
    <p:sldId id="260" r:id="rId2"/>
    <p:sldId id="256" r:id="rId3"/>
    <p:sldId id="265" r:id="rId4"/>
    <p:sldId id="268" r:id="rId5"/>
    <p:sldId id="266" r:id="rId6"/>
    <p:sldId id="267" r:id="rId7"/>
    <p:sldId id="259" r:id="rId8"/>
    <p:sldId id="258" r:id="rId9"/>
    <p:sldId id="269" r:id="rId10"/>
  </p:sldIdLst>
  <p:sldSz cx="9144000" cy="6858000" type="screen4x3"/>
  <p:notesSz cx="6858000" cy="9144000"/>
  <p:embeddedFontLst>
    <p:embeddedFont>
      <p:font typeface="黑体" panose="02010609060101010101" pitchFamily="49" charset="-122"/>
      <p:regular r:id="rId11"/>
    </p:embeddedFont>
    <p:embeddedFont>
      <p:font typeface="微软雅黑" panose="020B0503020204020204" pitchFamily="34" charset="-122"/>
      <p:regular r:id="rId12"/>
      <p:bold r:id="rId13"/>
    </p:embeddedFont>
    <p:embeddedFont>
      <p:font typeface="楷体" panose="02010609060101010101" pitchFamily="49" charset="-122"/>
      <p:regular r:id="rId14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黑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58411" y="2554014"/>
            <a:ext cx="6428390" cy="989286"/>
          </a:xfrm>
        </p:spPr>
        <p:txBody>
          <a:bodyPr/>
          <a:lstStyle>
            <a:lvl1pPr eaLnBrk="1" hangingPunct="1">
              <a:defRPr sz="3000">
                <a:solidFill>
                  <a:srgbClr val="251C1A"/>
                </a:solidFill>
              </a:defRPr>
            </a:lvl1pPr>
          </a:lstStyle>
          <a:p>
            <a:pPr lvl="0"/>
            <a:r>
              <a:rPr lang="zh-CN" altLang="zh-CN" noProof="0" dirty="0" smtClean="0">
                <a:sym typeface="Arial" pitchFamily="34" charset="0"/>
              </a:rPr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58407" y="3551237"/>
            <a:ext cx="6428482" cy="800045"/>
          </a:xfrm>
        </p:spPr>
        <p:txBody>
          <a:bodyPr lIns="90170" tIns="46990" rIns="90170" bIns="46990"/>
          <a:lstStyle>
            <a:lvl1pPr marL="0" indent="0" eaLnBrk="1" hangingPunct="1">
              <a:buFont typeface="Arial" pitchFamily="34" charset="0"/>
              <a:buNone/>
              <a:defRPr sz="1350"/>
            </a:lvl1pPr>
          </a:lstStyle>
          <a:p>
            <a:pPr lvl="0"/>
            <a:r>
              <a:rPr lang="zh-CN" altLang="zh-CN" noProof="0" dirty="0" smtClean="0">
                <a:sym typeface="Arial" pitchFamily="34" charset="0"/>
              </a:rPr>
              <a:t>单击此处编辑母版副标题样式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796A5-D7D4-43A8-969A-36ACDCB5B226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1641B-58EE-4568-B948-CB316A1B7A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79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"/>
          <p:cNvGrpSpPr>
            <a:grpSpLocks/>
          </p:cNvGrpSpPr>
          <p:nvPr/>
        </p:nvGrpSpPr>
        <p:grpSpPr bwMode="auto">
          <a:xfrm>
            <a:off x="236538" y="331788"/>
            <a:ext cx="649287" cy="847725"/>
            <a:chOff x="399" y="2598"/>
            <a:chExt cx="1652" cy="1622"/>
          </a:xfrm>
        </p:grpSpPr>
        <p:sp>
          <p:nvSpPr>
            <p:cNvPr id="5" name="泪滴形 4"/>
            <p:cNvSpPr/>
            <p:nvPr/>
          </p:nvSpPr>
          <p:spPr>
            <a:xfrm>
              <a:off x="540" y="3430"/>
              <a:ext cx="650" cy="650"/>
            </a:xfrm>
            <a:prstGeom prst="teardrop">
              <a:avLst/>
            </a:prstGeom>
            <a:solidFill>
              <a:srgbClr val="2FC2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6" name="泪滴形 5"/>
            <p:cNvSpPr/>
            <p:nvPr/>
          </p:nvSpPr>
          <p:spPr>
            <a:xfrm rot="16200000">
              <a:off x="1230" y="3399"/>
              <a:ext cx="805" cy="836"/>
            </a:xfrm>
            <a:prstGeom prst="teardrop">
              <a:avLst/>
            </a:prstGeom>
            <a:solidFill>
              <a:srgbClr val="FA5A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7" name="泪滴形 6"/>
            <p:cNvSpPr/>
            <p:nvPr/>
          </p:nvSpPr>
          <p:spPr>
            <a:xfrm rot="10800000">
              <a:off x="1255" y="2744"/>
              <a:ext cx="650" cy="650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8" name="泪滴形 7"/>
            <p:cNvSpPr/>
            <p:nvPr/>
          </p:nvSpPr>
          <p:spPr>
            <a:xfrm rot="16200000" flipH="1" flipV="1">
              <a:off x="413" y="2584"/>
              <a:ext cx="805" cy="832"/>
            </a:xfrm>
            <a:prstGeom prst="teardrop">
              <a:avLst/>
            </a:prstGeom>
            <a:solidFill>
              <a:srgbClr val="389D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4072" y="276225"/>
            <a:ext cx="7794317" cy="9588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4104" y="1495426"/>
            <a:ext cx="7792697" cy="42338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CFD9-ADBA-4FF6-B983-427388F569AD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350AB-B202-4998-9143-739E9A56B99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491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543300" y="2547938"/>
            <a:ext cx="76200" cy="1306512"/>
          </a:xfrm>
          <a:prstGeom prst="rect">
            <a:avLst/>
          </a:prstGeom>
          <a:solidFill>
            <a:srgbClr val="389DB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057525" y="2546350"/>
            <a:ext cx="4857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67627" tIns="35242" rIns="67627" bIns="35242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500" smtClean="0">
                <a:ea typeface="宋体" pitchFamily="2" charset="-122"/>
              </a:rPr>
              <a:t>PART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27654" y="3341471"/>
            <a:ext cx="3243262" cy="750887"/>
          </a:xfrm>
        </p:spPr>
        <p:txBody>
          <a:bodyPr/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18AED-3208-43D0-A17D-C03689A76EC8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7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9E6D4-4FB3-4AF6-B454-AA8626E1162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1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2"/>
          <p:cNvGrpSpPr>
            <a:grpSpLocks/>
          </p:cNvGrpSpPr>
          <p:nvPr/>
        </p:nvGrpSpPr>
        <p:grpSpPr bwMode="auto">
          <a:xfrm>
            <a:off x="236538" y="331788"/>
            <a:ext cx="649287" cy="847725"/>
            <a:chOff x="399" y="2598"/>
            <a:chExt cx="1652" cy="1622"/>
          </a:xfrm>
        </p:grpSpPr>
        <p:sp>
          <p:nvSpPr>
            <p:cNvPr id="6" name="泪滴形 5"/>
            <p:cNvSpPr/>
            <p:nvPr/>
          </p:nvSpPr>
          <p:spPr>
            <a:xfrm>
              <a:off x="540" y="3430"/>
              <a:ext cx="650" cy="650"/>
            </a:xfrm>
            <a:prstGeom prst="teardrop">
              <a:avLst/>
            </a:prstGeom>
            <a:solidFill>
              <a:srgbClr val="2FC2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7" name="泪滴形 6"/>
            <p:cNvSpPr/>
            <p:nvPr/>
          </p:nvSpPr>
          <p:spPr>
            <a:xfrm rot="16200000">
              <a:off x="1230" y="3399"/>
              <a:ext cx="805" cy="836"/>
            </a:xfrm>
            <a:prstGeom prst="teardrop">
              <a:avLst/>
            </a:prstGeom>
            <a:solidFill>
              <a:srgbClr val="FA5A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8" name="泪滴形 7"/>
            <p:cNvSpPr/>
            <p:nvPr/>
          </p:nvSpPr>
          <p:spPr>
            <a:xfrm rot="10800000">
              <a:off x="1255" y="2744"/>
              <a:ext cx="650" cy="650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9" name="泪滴形 8"/>
            <p:cNvSpPr/>
            <p:nvPr/>
          </p:nvSpPr>
          <p:spPr>
            <a:xfrm rot="16200000" flipH="1" flipV="1">
              <a:off x="413" y="2584"/>
              <a:ext cx="805" cy="832"/>
            </a:xfrm>
            <a:prstGeom prst="teardrop">
              <a:avLst/>
            </a:prstGeom>
            <a:solidFill>
              <a:srgbClr val="389D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4073" y="276225"/>
            <a:ext cx="7794317" cy="9588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94073" y="1495426"/>
            <a:ext cx="3761874" cy="42338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24926" y="1495426"/>
            <a:ext cx="3761874" cy="42338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566A-4F12-492E-BCC7-9A4F2F05687E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5EA8F-F0EF-4921-AF2F-FDFC6A2E36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680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14"/>
          <p:cNvGrpSpPr>
            <a:grpSpLocks/>
          </p:cNvGrpSpPr>
          <p:nvPr/>
        </p:nvGrpSpPr>
        <p:grpSpPr bwMode="auto">
          <a:xfrm>
            <a:off x="236538" y="331788"/>
            <a:ext cx="649287" cy="847725"/>
            <a:chOff x="399" y="2598"/>
            <a:chExt cx="1652" cy="1622"/>
          </a:xfrm>
        </p:grpSpPr>
        <p:sp>
          <p:nvSpPr>
            <p:cNvPr id="8" name="泪滴形 7"/>
            <p:cNvSpPr/>
            <p:nvPr/>
          </p:nvSpPr>
          <p:spPr>
            <a:xfrm>
              <a:off x="540" y="3430"/>
              <a:ext cx="650" cy="650"/>
            </a:xfrm>
            <a:prstGeom prst="teardrop">
              <a:avLst/>
            </a:prstGeom>
            <a:solidFill>
              <a:srgbClr val="2FC2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9" name="泪滴形 8"/>
            <p:cNvSpPr/>
            <p:nvPr/>
          </p:nvSpPr>
          <p:spPr>
            <a:xfrm rot="16200000">
              <a:off x="1230" y="3399"/>
              <a:ext cx="805" cy="836"/>
            </a:xfrm>
            <a:prstGeom prst="teardrop">
              <a:avLst/>
            </a:prstGeom>
            <a:solidFill>
              <a:srgbClr val="FA5A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10" name="泪滴形 9"/>
            <p:cNvSpPr/>
            <p:nvPr/>
          </p:nvSpPr>
          <p:spPr>
            <a:xfrm rot="10800000">
              <a:off x="1255" y="2744"/>
              <a:ext cx="650" cy="650"/>
            </a:xfrm>
            <a:prstGeom prst="teardrop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  <p:sp>
          <p:nvSpPr>
            <p:cNvPr id="11" name="泪滴形 10"/>
            <p:cNvSpPr/>
            <p:nvPr/>
          </p:nvSpPr>
          <p:spPr>
            <a:xfrm rot="16200000" flipH="1" flipV="1">
              <a:off x="413" y="2584"/>
              <a:ext cx="805" cy="832"/>
            </a:xfrm>
            <a:prstGeom prst="teardrop">
              <a:avLst/>
            </a:prstGeom>
            <a:solidFill>
              <a:srgbClr val="389D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 sz="1350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4072" y="365126"/>
            <a:ext cx="7622866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4072" y="1870355"/>
            <a:ext cx="3604904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4072" y="2711669"/>
            <a:ext cx="3604904" cy="347799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894283" y="1870355"/>
            <a:ext cx="3622655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894283" y="2711669"/>
            <a:ext cx="3622655" cy="347799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2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C38E8-94B1-4522-BC77-83F18C028321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13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C05C7-BAFB-47ED-A30D-6965B83ACB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54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 descr="#wm#_60_37_*Z"/>
          <p:cNvSpPr txBox="1">
            <a:spLocks noChangeArrowheads="1"/>
          </p:cNvSpPr>
          <p:nvPr/>
        </p:nvSpPr>
        <p:spPr bwMode="auto">
          <a:xfrm>
            <a:off x="2960688" y="2546350"/>
            <a:ext cx="423862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lIns="67627" tIns="35242" rIns="67627" bIns="35242" anchor="ctr"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黑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en-US" sz="1000" noProof="1" smtClean="0">
                <a:ea typeface="宋体" pitchFamily="2" charset="-122"/>
                <a:cs typeface="黑体" pitchFamily="2" charset="-122"/>
              </a:rPr>
              <a:t>COMPANY</a:t>
            </a:r>
          </a:p>
        </p:txBody>
      </p:sp>
      <p:sp>
        <p:nvSpPr>
          <p:cNvPr id="5" name="Rectangle 4" descr="#wm#_60_37_*Z"/>
          <p:cNvSpPr>
            <a:spLocks noChangeArrowheads="1"/>
          </p:cNvSpPr>
          <p:nvPr/>
        </p:nvSpPr>
        <p:spPr bwMode="auto">
          <a:xfrm>
            <a:off x="3384550" y="2547938"/>
            <a:ext cx="76200" cy="1306512"/>
          </a:xfrm>
          <a:prstGeom prst="rect">
            <a:avLst/>
          </a:prstGeom>
          <a:solidFill>
            <a:srgbClr val="389DB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  <a:defRPr/>
            </a:pPr>
            <a:endParaRPr lang="zh-CN" altLang="en-US" sz="1350" noProof="1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59600" y="2300400"/>
            <a:ext cx="3639600" cy="946800"/>
          </a:xfrm>
        </p:spPr>
        <p:txBody>
          <a:bodyPr>
            <a:normAutofit/>
          </a:bodyPr>
          <a:lstStyle>
            <a:lvl1pPr eaLnBrk="1" hangingPunct="1">
              <a:defRPr sz="4500">
                <a:solidFill>
                  <a:srgbClr val="251C1A"/>
                </a:solidFill>
                <a:latin typeface="+mj-lt"/>
              </a:defRPr>
            </a:lvl1pPr>
          </a:lstStyle>
          <a:p>
            <a:pPr lvl="0"/>
            <a:r>
              <a:rPr lang="zh-CN" altLang="en-US" noProof="0" smtClean="0">
                <a:sym typeface="Arial" pitchFamily="34" charset="0"/>
              </a:rPr>
              <a:t>单击此处编辑母版标题样式</a:t>
            </a:r>
            <a:endParaRPr lang="zh-CN" altLang="zh-CN" noProof="0" dirty="0" smtClean="0">
              <a:sym typeface="Arial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63200" y="3250800"/>
            <a:ext cx="3639600" cy="640800"/>
          </a:xfrm>
        </p:spPr>
        <p:txBody>
          <a:bodyPr lIns="90170" tIns="46990" rIns="90170" bIns="46990"/>
          <a:lstStyle>
            <a:lvl1pPr marL="0" indent="0" eaLnBrk="1" hangingPunct="1">
              <a:buFont typeface="Arial" pitchFamily="34" charset="0"/>
              <a:buNone/>
              <a:defRPr sz="1350"/>
            </a:lvl1pPr>
          </a:lstStyle>
          <a:p>
            <a:pPr lvl="0"/>
            <a:r>
              <a:rPr lang="zh-CN" altLang="zh-CN" noProof="0" dirty="0" smtClean="0">
                <a:sym typeface="Arial" pitchFamily="34" charset="0"/>
              </a:rPr>
              <a:t>单击此处编辑母版副标题样式</a:t>
            </a:r>
          </a:p>
        </p:txBody>
      </p:sp>
      <p:sp>
        <p:nvSpPr>
          <p:cNvPr id="6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78848-16ED-4960-A537-33B7831EE4C2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7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B141F-56CE-4BB9-8B3D-C0700492886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350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5B109-F61A-4E13-B251-D8633A228C0F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99849-9674-420F-BD32-9DBDCD97733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314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3123900" cy="16020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457200"/>
            <a:ext cx="4629150" cy="54036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>
              <a:sym typeface="Arial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9200"/>
            <a:ext cx="3123900" cy="3812400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A6BEC-F200-4F9D-9E9B-82EEF269C163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26B52-BA5A-4A69-B730-0B5127B5E13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68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445828" y="276226"/>
            <a:ext cx="1242560" cy="545306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6226"/>
            <a:ext cx="6817178" cy="5453063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B8DC8-7DDB-4D31-BDB5-F2B4ABF7B237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E5972-FB6C-4545-9269-D02D64DE35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455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457200" y="412955"/>
            <a:ext cx="8229600" cy="557509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89E17-917F-44BA-961C-4E6E4852D575}" type="datetime1">
              <a:rPr lang="zh-CN" altLang="en-US"/>
              <a:pPr>
                <a:defRPr/>
              </a:pPr>
              <a:t>2017/6/6 Tuesday</a:t>
            </a:fld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C5AE9-5156-4790-A82E-49256677DA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924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6" descr="ASDGSH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79"/>
          <a:stretch>
            <a:fillRect/>
          </a:stretch>
        </p:blipFill>
        <p:spPr bwMode="auto">
          <a:xfrm>
            <a:off x="0" y="4254500"/>
            <a:ext cx="915035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52513" y="276225"/>
            <a:ext cx="7635875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170" tIns="46990" rIns="90170" bIns="469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charset="0"/>
              </a:rPr>
              <a:t>单击此处编辑母版标题样式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95425"/>
            <a:ext cx="8229600" cy="335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noProof="1" smtClean="0">
                <a:sym typeface="Arial" charset="0"/>
              </a:rPr>
              <a:t>单击此处编辑母版文本样式</a:t>
            </a:r>
          </a:p>
          <a:p>
            <a:pPr lvl="1"/>
            <a:r>
              <a:rPr lang="zh-CN" altLang="zh-CN" noProof="1" smtClean="0">
                <a:sym typeface="Arial" charset="0"/>
              </a:rPr>
              <a:t>第二级</a:t>
            </a:r>
          </a:p>
          <a:p>
            <a:pPr lvl="2"/>
            <a:r>
              <a:rPr lang="zh-CN" altLang="zh-CN" noProof="1" smtClean="0">
                <a:sym typeface="Arial" charset="0"/>
              </a:rPr>
              <a:t>第三级</a:t>
            </a:r>
          </a:p>
          <a:p>
            <a:pPr lvl="3"/>
            <a:r>
              <a:rPr lang="zh-CN" altLang="zh-CN" noProof="1" smtClean="0">
                <a:sym typeface="Arial" charset="0"/>
              </a:rPr>
              <a:t>第四级</a:t>
            </a:r>
          </a:p>
          <a:p>
            <a:pPr lvl="4"/>
            <a:r>
              <a:rPr lang="zh-CN" altLang="zh-CN" noProof="1" smtClean="0">
                <a:sym typeface="Arial" charset="0"/>
              </a:rPr>
              <a:t>第五级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eaLnBrk="1" hangingPunct="1">
              <a:buFont typeface="Arial" pitchFamily="34" charset="0"/>
              <a:buNone/>
              <a:defRPr sz="1050" noProof="1">
                <a:latin typeface="Arial" pitchFamily="34" charset="0"/>
                <a:ea typeface="黑体" pitchFamily="49" charset="-122"/>
                <a:cs typeface="+mn-ea"/>
                <a:sym typeface="Arial" pitchFamily="34" charset="0"/>
              </a:defRPr>
            </a:lvl1pPr>
          </a:lstStyle>
          <a:p>
            <a:pPr>
              <a:defRPr/>
            </a:pPr>
            <a:fld id="{76C71F4B-E478-4E7F-B089-7DBB6C3CCFBD}" type="datetime1">
              <a:rPr lang="zh-CN" altLang="en-US"/>
              <a:pPr>
                <a:defRPr/>
              </a:pPr>
              <a:t>2017/6/6 Tuesday</a:t>
            </a:fld>
            <a:endParaRPr lang="zh-CN" altLang="en-US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algn="ctr" eaLnBrk="1" hangingPunct="1">
              <a:buFont typeface="Arial" pitchFamily="34" charset="0"/>
              <a:buNone/>
              <a:defRPr sz="1050" noProof="1">
                <a:latin typeface="Arial" pitchFamily="34" charset="0"/>
                <a:ea typeface="黑体" pitchFamily="49" charset="-122"/>
                <a:sym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r">
              <a:buFont typeface="Arial" pitchFamily="34" charset="0"/>
              <a:buNone/>
              <a:defRPr sz="1000">
                <a:latin typeface="Arial" pitchFamily="34" charset="0"/>
                <a:sym typeface="Arial" pitchFamily="34" charset="0"/>
              </a:defRPr>
            </a:lvl1pPr>
          </a:lstStyle>
          <a:p>
            <a:pPr>
              <a:defRPr/>
            </a:pPr>
            <a:fld id="{B413A559-BB6D-4721-92C3-84636686C8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Arial" charset="0"/>
        <a:defRPr sz="2400" kern="1200">
          <a:solidFill>
            <a:srgbClr val="389DBA"/>
          </a:solidFill>
          <a:latin typeface="+mj-ea"/>
          <a:ea typeface="+mj-ea"/>
          <a:cs typeface="+mj-cs"/>
          <a:sym typeface="Arial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Arial" charset="0"/>
        <a:defRPr sz="2400">
          <a:solidFill>
            <a:srgbClr val="389DBA"/>
          </a:solidFill>
          <a:latin typeface="黑体" pitchFamily="2" charset="-122"/>
          <a:ea typeface="黑体" pitchFamily="49" charset="-122"/>
          <a:sym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Arial" charset="0"/>
        <a:defRPr sz="2400">
          <a:solidFill>
            <a:srgbClr val="389DBA"/>
          </a:solidFill>
          <a:latin typeface="黑体" pitchFamily="2" charset="-122"/>
          <a:ea typeface="黑体" pitchFamily="49" charset="-122"/>
          <a:sym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Arial" charset="0"/>
        <a:defRPr sz="2400">
          <a:solidFill>
            <a:srgbClr val="389DBA"/>
          </a:solidFill>
          <a:latin typeface="黑体" pitchFamily="2" charset="-122"/>
          <a:ea typeface="黑体" pitchFamily="49" charset="-122"/>
          <a:sym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Arial" charset="0"/>
        <a:defRPr sz="2400">
          <a:solidFill>
            <a:srgbClr val="389DBA"/>
          </a:solidFill>
          <a:latin typeface="黑体" pitchFamily="2" charset="-122"/>
          <a:ea typeface="黑体" pitchFamily="49" charset="-122"/>
          <a:sym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3200">
          <a:solidFill>
            <a:srgbClr val="389DBA"/>
          </a:solidFill>
          <a:latin typeface="Arial" pitchFamily="34" charset="0"/>
          <a:ea typeface="黑体" pitchFamily="49" charset="-122"/>
          <a:sym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3200">
          <a:solidFill>
            <a:srgbClr val="389DBA"/>
          </a:solidFill>
          <a:latin typeface="Arial" pitchFamily="34" charset="0"/>
          <a:ea typeface="黑体" pitchFamily="49" charset="-122"/>
          <a:sym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3200">
          <a:solidFill>
            <a:srgbClr val="389DBA"/>
          </a:solidFill>
          <a:latin typeface="Arial" pitchFamily="34" charset="0"/>
          <a:ea typeface="黑体" pitchFamily="49" charset="-122"/>
          <a:sym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3200">
          <a:solidFill>
            <a:srgbClr val="389DBA"/>
          </a:solidFill>
          <a:latin typeface="Arial" pitchFamily="34" charset="0"/>
          <a:ea typeface="黑体" pitchFamily="49" charset="-122"/>
          <a:sym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15000"/>
        </a:spcBef>
        <a:spcAft>
          <a:spcPct val="0"/>
        </a:spcAft>
        <a:buFont typeface="Arial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charset="0"/>
        </a:defRPr>
      </a:lvl1pPr>
      <a:lvl2pPr marL="685800" indent="-342900" algn="l" rtl="0" eaLnBrk="0" fontAlgn="base" hangingPunct="0">
        <a:spcBef>
          <a:spcPct val="15000"/>
        </a:spcBef>
        <a:spcAft>
          <a:spcPct val="0"/>
        </a:spcAft>
        <a:buFont typeface="Arial" charset="0"/>
        <a:buChar char="•"/>
        <a:defRPr sz="1500" kern="1200">
          <a:solidFill>
            <a:schemeClr val="bg2"/>
          </a:solidFill>
          <a:latin typeface="+mn-ea"/>
          <a:ea typeface="+mn-ea"/>
          <a:cs typeface="+mn-cs"/>
          <a:sym typeface="Arial" charset="0"/>
        </a:defRPr>
      </a:lvl2pPr>
      <a:lvl3pPr marL="942975" indent="-257175" algn="l" rtl="0" eaLnBrk="0" fontAlgn="base" hangingPunct="0">
        <a:spcBef>
          <a:spcPct val="15000"/>
        </a:spcBef>
        <a:spcAft>
          <a:spcPct val="0"/>
        </a:spcAft>
        <a:buFont typeface="Arial" charset="0"/>
        <a:buChar char="•"/>
        <a:defRPr sz="1300" kern="1200">
          <a:solidFill>
            <a:schemeClr val="bg2"/>
          </a:solidFill>
          <a:latin typeface="+mn-ea"/>
          <a:ea typeface="+mn-ea"/>
          <a:cs typeface="+mn-cs"/>
          <a:sym typeface="Arial" charset="0"/>
        </a:defRPr>
      </a:lvl3pPr>
      <a:lvl4pPr marL="1285875" indent="-257175" algn="l" rtl="0" eaLnBrk="0" fontAlgn="base" hangingPunct="0">
        <a:spcBef>
          <a:spcPct val="15000"/>
        </a:spcBef>
        <a:spcAft>
          <a:spcPct val="0"/>
        </a:spcAft>
        <a:buFont typeface="Arial" charset="0"/>
        <a:buChar char="•"/>
        <a:defRPr sz="1300" kern="1200">
          <a:solidFill>
            <a:schemeClr val="bg2"/>
          </a:solidFill>
          <a:latin typeface="+mn-ea"/>
          <a:ea typeface="+mn-ea"/>
          <a:cs typeface="+mn-cs"/>
          <a:sym typeface="Arial" charset="0"/>
        </a:defRPr>
      </a:lvl4pPr>
      <a:lvl5pPr marL="1628775" indent="-257175" algn="l" rtl="0" eaLnBrk="0" fontAlgn="base" hangingPunct="0">
        <a:spcBef>
          <a:spcPct val="15000"/>
        </a:spcBef>
        <a:spcAft>
          <a:spcPct val="0"/>
        </a:spcAft>
        <a:buFont typeface="Arial" charset="0"/>
        <a:buChar char="•"/>
        <a:defRPr sz="1300" kern="1200">
          <a:solidFill>
            <a:schemeClr val="bg2"/>
          </a:solidFill>
          <a:latin typeface="+mn-ea"/>
          <a:ea typeface="+mn-ea"/>
          <a:cs typeface="+mn-cs"/>
          <a:sym typeface="Arial" charset="0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内容占位符 2" descr="20150130152849151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0825" cy="6881813"/>
          </a:xfrm>
        </p:spPr>
      </p:pic>
      <p:sp>
        <p:nvSpPr>
          <p:cNvPr id="2049" name="标题 1"/>
          <p:cNvSpPr>
            <a:spLocks noGrp="1"/>
          </p:cNvSpPr>
          <p:nvPr>
            <p:ph type="title"/>
          </p:nvPr>
        </p:nvSpPr>
        <p:spPr>
          <a:xfrm>
            <a:off x="2550256" y="764704"/>
            <a:ext cx="4614032" cy="974427"/>
          </a:xfrm>
          <a:extLst/>
        </p:spPr>
        <p:txBody>
          <a:bodyPr>
            <a:no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sz="6600" b="1" noProof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黏土</a:t>
            </a:r>
            <a:r>
              <a:rPr lang="zh-CN" altLang="en-US" sz="6600" b="1" noProof="1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微软雅黑" pitchFamily="34" charset="-122"/>
                <a:ea typeface="微软雅黑" pitchFamily="34" charset="-122"/>
                <a:sym typeface="Arial" pitchFamily="34" charset="0"/>
              </a:rPr>
              <a:t>小汽车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图片 1" descr="2015013015285015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1013" y="188913"/>
            <a:ext cx="8194675" cy="6407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内容占位符 3" descr="201501301528511518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333375"/>
            <a:ext cx="5770562" cy="61912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内容占位符 3" descr="201501301528531520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/>
          <a:srcRect b="8127"/>
          <a:stretch/>
        </p:blipFill>
        <p:spPr>
          <a:xfrm>
            <a:off x="1619250" y="404813"/>
            <a:ext cx="6134100" cy="6048375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内容占位符 3" descr="201501301528541521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60350"/>
            <a:ext cx="5868988" cy="6300788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内容占位符 3" descr="t01e0736d3ae875a488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/>
          <a:srcRect b="7637"/>
          <a:stretch/>
        </p:blipFill>
        <p:spPr>
          <a:xfrm>
            <a:off x="1692275" y="333375"/>
            <a:ext cx="6164263" cy="6119813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"/>
          <p:cNvGrpSpPr>
            <a:grpSpLocks/>
          </p:cNvGrpSpPr>
          <p:nvPr/>
        </p:nvGrpSpPr>
        <p:grpSpPr bwMode="auto">
          <a:xfrm>
            <a:off x="787400" y="333375"/>
            <a:ext cx="7745413" cy="6262688"/>
            <a:chOff x="787400" y="333375"/>
            <a:chExt cx="7745039" cy="6262688"/>
          </a:xfrm>
        </p:grpSpPr>
        <p:pic>
          <p:nvPicPr>
            <p:cNvPr id="19459" name="Picture 3" descr="C:\Documents and Settings\Administrator\桌面\1740157_09101614489b8ac2a31710d83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7400" y="333375"/>
              <a:ext cx="7597775" cy="6262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0" name="TextBox 2"/>
            <p:cNvSpPr txBox="1">
              <a:spLocks noChangeArrowheads="1"/>
            </p:cNvSpPr>
            <p:nvPr/>
          </p:nvSpPr>
          <p:spPr bwMode="auto">
            <a:xfrm>
              <a:off x="6738520" y="1845280"/>
              <a:ext cx="1210588" cy="28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1.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搓个圆球</a:t>
              </a:r>
            </a:p>
          </p:txBody>
        </p:sp>
        <p:sp>
          <p:nvSpPr>
            <p:cNvPr id="19461" name="TextBox 3"/>
            <p:cNvSpPr>
              <a:spLocks noChangeArrowheads="1"/>
            </p:cNvSpPr>
            <p:nvPr/>
          </p:nvSpPr>
          <p:spPr bwMode="auto">
            <a:xfrm>
              <a:off x="6171622" y="3017315"/>
              <a:ext cx="1454595" cy="374571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2.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捏成六面体</a:t>
              </a:r>
            </a:p>
          </p:txBody>
        </p:sp>
        <p:sp>
          <p:nvSpPr>
            <p:cNvPr id="19462" name="TextBox 4"/>
            <p:cNvSpPr txBox="1">
              <a:spLocks noChangeArrowheads="1"/>
            </p:cNvSpPr>
            <p:nvPr/>
          </p:nvSpPr>
          <p:spPr bwMode="auto">
            <a:xfrm>
              <a:off x="1200711" y="4555460"/>
              <a:ext cx="1415772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3.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再搓个圆球</a:t>
              </a:r>
            </a:p>
          </p:txBody>
        </p:sp>
        <p:sp>
          <p:nvSpPr>
            <p:cNvPr id="19463" name="TextBox 5"/>
            <p:cNvSpPr txBox="1">
              <a:spLocks noChangeArrowheads="1"/>
            </p:cNvSpPr>
            <p:nvPr/>
          </p:nvSpPr>
          <p:spPr bwMode="auto">
            <a:xfrm>
              <a:off x="2915816" y="4173531"/>
              <a:ext cx="1415772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4.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捏成六面体</a:t>
              </a:r>
            </a:p>
          </p:txBody>
        </p:sp>
        <p:sp>
          <p:nvSpPr>
            <p:cNvPr id="19464" name="TextBox 6"/>
            <p:cNvSpPr txBox="1">
              <a:spLocks noChangeArrowheads="1"/>
            </p:cNvSpPr>
            <p:nvPr/>
          </p:nvSpPr>
          <p:spPr bwMode="auto">
            <a:xfrm>
              <a:off x="5368911" y="4385774"/>
              <a:ext cx="1426994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5.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叠压到一起</a:t>
              </a:r>
            </a:p>
          </p:txBody>
        </p:sp>
        <p:sp>
          <p:nvSpPr>
            <p:cNvPr id="19465" name="TextBox 7"/>
            <p:cNvSpPr txBox="1">
              <a:spLocks noChangeArrowheads="1"/>
            </p:cNvSpPr>
            <p:nvPr/>
          </p:nvSpPr>
          <p:spPr bwMode="auto">
            <a:xfrm>
              <a:off x="1577791" y="5494970"/>
              <a:ext cx="1840568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6.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做出左、右车窗</a:t>
              </a:r>
            </a:p>
          </p:txBody>
        </p:sp>
        <p:sp>
          <p:nvSpPr>
            <p:cNvPr id="19466" name="TextBox 8"/>
            <p:cNvSpPr txBox="1">
              <a:spLocks noChangeArrowheads="1"/>
            </p:cNvSpPr>
            <p:nvPr/>
          </p:nvSpPr>
          <p:spPr bwMode="auto">
            <a:xfrm>
              <a:off x="3871441" y="6229228"/>
              <a:ext cx="1220206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7.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做出车轮</a:t>
              </a:r>
            </a:p>
          </p:txBody>
        </p:sp>
        <p:sp>
          <p:nvSpPr>
            <p:cNvPr id="19467" name="TextBox 9"/>
            <p:cNvSpPr txBox="1">
              <a:spLocks noChangeArrowheads="1"/>
            </p:cNvSpPr>
            <p:nvPr/>
          </p:nvSpPr>
          <p:spPr bwMode="auto">
            <a:xfrm>
              <a:off x="7615674" y="5419963"/>
              <a:ext cx="916765" cy="830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8.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做出前、后车窗</a:t>
              </a:r>
            </a:p>
          </p:txBody>
        </p:sp>
        <p:sp>
          <p:nvSpPr>
            <p:cNvPr id="19468" name="TextBox 10"/>
            <p:cNvSpPr txBox="1">
              <a:spLocks noChangeArrowheads="1"/>
            </p:cNvSpPr>
            <p:nvPr/>
          </p:nvSpPr>
          <p:spPr bwMode="auto">
            <a:xfrm>
              <a:off x="5868144" y="6229228"/>
              <a:ext cx="1220206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9.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安装完成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6301419" y="276647"/>
            <a:ext cx="1574470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小汽车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8"/>
          <p:cNvGrpSpPr>
            <a:grpSpLocks/>
          </p:cNvGrpSpPr>
          <p:nvPr/>
        </p:nvGrpSpPr>
        <p:grpSpPr bwMode="auto">
          <a:xfrm>
            <a:off x="760413" y="290513"/>
            <a:ext cx="7915275" cy="6338887"/>
            <a:chOff x="760413" y="290513"/>
            <a:chExt cx="7915275" cy="6338887"/>
          </a:xfrm>
        </p:grpSpPr>
        <p:pic>
          <p:nvPicPr>
            <p:cNvPr id="20483" name="Picture 3" descr="C:\Documents and Settings\Administrator\桌面\图片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3" y="290513"/>
              <a:ext cx="7915275" cy="6338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84" name="矩形 6"/>
            <p:cNvSpPr>
              <a:spLocks noChangeArrowheads="1"/>
            </p:cNvSpPr>
            <p:nvPr/>
          </p:nvSpPr>
          <p:spPr bwMode="auto">
            <a:xfrm>
              <a:off x="3864007" y="4418258"/>
              <a:ext cx="2412000" cy="2462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485" name="TextBox 2"/>
            <p:cNvSpPr txBox="1">
              <a:spLocks noChangeArrowheads="1"/>
            </p:cNvSpPr>
            <p:nvPr/>
          </p:nvSpPr>
          <p:spPr bwMode="auto">
            <a:xfrm>
              <a:off x="6123799" y="2436334"/>
              <a:ext cx="1210588" cy="28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1.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搓个圆球</a:t>
              </a:r>
            </a:p>
          </p:txBody>
        </p:sp>
        <p:sp>
          <p:nvSpPr>
            <p:cNvPr id="20486" name="TextBox 4"/>
            <p:cNvSpPr txBox="1">
              <a:spLocks noChangeArrowheads="1"/>
            </p:cNvSpPr>
            <p:nvPr/>
          </p:nvSpPr>
          <p:spPr bwMode="auto">
            <a:xfrm>
              <a:off x="5868144" y="5729597"/>
              <a:ext cx="2254143" cy="3385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5.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做出车轮，安装完成</a:t>
              </a:r>
            </a:p>
          </p:txBody>
        </p:sp>
        <p:sp>
          <p:nvSpPr>
            <p:cNvPr id="20487" name="矩形 1"/>
            <p:cNvSpPr>
              <a:spLocks noChangeArrowheads="1"/>
            </p:cNvSpPr>
            <p:nvPr/>
          </p:nvSpPr>
          <p:spPr bwMode="auto">
            <a:xfrm>
              <a:off x="2023439" y="4509120"/>
              <a:ext cx="1620000" cy="216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488" name="TextBox 7"/>
            <p:cNvSpPr txBox="1">
              <a:spLocks noChangeArrowheads="1"/>
            </p:cNvSpPr>
            <p:nvPr/>
          </p:nvSpPr>
          <p:spPr bwMode="auto">
            <a:xfrm>
              <a:off x="3700001" y="4358697"/>
              <a:ext cx="266771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3.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用尺把两头压薄，成车形</a:t>
              </a:r>
            </a:p>
          </p:txBody>
        </p:sp>
        <p:sp>
          <p:nvSpPr>
            <p:cNvPr id="20489" name="TextBox 5"/>
            <p:cNvSpPr txBox="1">
              <a:spLocks noChangeArrowheads="1"/>
            </p:cNvSpPr>
            <p:nvPr/>
          </p:nvSpPr>
          <p:spPr bwMode="auto">
            <a:xfrm>
              <a:off x="2023439" y="4447475"/>
              <a:ext cx="184056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2.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捏成长的六面体</a:t>
              </a:r>
            </a:p>
          </p:txBody>
        </p:sp>
        <p:sp>
          <p:nvSpPr>
            <p:cNvPr id="20490" name="TextBox 9"/>
            <p:cNvSpPr>
              <a:spLocks noChangeArrowheads="1"/>
            </p:cNvSpPr>
            <p:nvPr/>
          </p:nvSpPr>
          <p:spPr bwMode="auto">
            <a:xfrm>
              <a:off x="2040152" y="6024263"/>
              <a:ext cx="1876169" cy="374571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黑体" pitchFamily="2" charset="-122"/>
                </a:defRPr>
              </a:lvl9pPr>
            </a:lstStyle>
            <a:p>
              <a:pPr eaLnBrk="1" hangingPunct="1"/>
              <a:r>
                <a:rPr lang="en-US" altLang="zh-CN" sz="1600" b="1">
                  <a:latin typeface="楷体" pitchFamily="49" charset="-122"/>
                  <a:ea typeface="楷体" pitchFamily="49" charset="-122"/>
                </a:rPr>
                <a:t>4.</a:t>
              </a:r>
              <a:r>
                <a:rPr lang="zh-CN" altLang="en-US" sz="1600" b="1">
                  <a:latin typeface="楷体" pitchFamily="49" charset="-122"/>
                  <a:ea typeface="楷体" pitchFamily="49" charset="-122"/>
                </a:rPr>
                <a:t>贴上车窗、车灯</a:t>
              </a: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899591" y="2215505"/>
            <a:ext cx="7560841" cy="1357511"/>
          </a:xfrm>
          <a:extLst/>
        </p:spPr>
        <p:txBody>
          <a:bodyPr>
            <a:noAutofit/>
          </a:bodyPr>
          <a:lstStyle/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7200" noProof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sym typeface="Arial" pitchFamily="34" charset="0"/>
              </a:rPr>
              <a:t>快去动手做做吧！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060"/>
</p:tagLst>
</file>

<file path=ppt/theme/theme1.xml><?xml version="1.0" encoding="utf-8"?>
<a:theme xmlns:a="http://schemas.openxmlformats.org/drawingml/2006/main" name="默认设计模板">
  <a:themeElements>
    <a:clrScheme name="自定义 24">
      <a:dk1>
        <a:srgbClr val="000000"/>
      </a:dk1>
      <a:lt1>
        <a:srgbClr val="FFFFFF"/>
      </a:lt1>
      <a:dk2>
        <a:srgbClr val="389DBA"/>
      </a:dk2>
      <a:lt2>
        <a:srgbClr val="808080"/>
      </a:lt2>
      <a:accent1>
        <a:srgbClr val="2FC2FB"/>
      </a:accent1>
      <a:accent2>
        <a:srgbClr val="FA5A41"/>
      </a:accent2>
      <a:accent3>
        <a:srgbClr val="FFFFFF"/>
      </a:accent3>
      <a:accent4>
        <a:srgbClr val="000000"/>
      </a:accent4>
      <a:accent5>
        <a:srgbClr val="FAAA41"/>
      </a:accent5>
      <a:accent6>
        <a:srgbClr val="009999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黑体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Pages>0</Pages>
  <Words>95</Words>
  <Characters>0</Characters>
  <Application>Microsoft Office PowerPoint</Application>
  <DocSecurity>0</DocSecurity>
  <PresentationFormat>全屏显示(4:3)</PresentationFormat>
  <Lines>0</Lines>
  <Paragraphs>17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Arial</vt:lpstr>
      <vt:lpstr>宋体</vt:lpstr>
      <vt:lpstr>黑体</vt:lpstr>
      <vt:lpstr>微软雅黑</vt:lpstr>
      <vt:lpstr>楷体</vt:lpstr>
      <vt:lpstr>默认设计模板</vt:lpstr>
      <vt:lpstr>黏土小汽车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粘土小汽车</dc:title>
  <dc:creator>admin</dc:creator>
  <cp:lastModifiedBy>Administrator</cp:lastModifiedBy>
  <cp:revision>12</cp:revision>
  <dcterms:created xsi:type="dcterms:W3CDTF">2015-11-23T06:20:17Z</dcterms:created>
  <dcterms:modified xsi:type="dcterms:W3CDTF">2017-06-06T09:23:12Z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2052-10.1.0.5745</vt:lpwstr>
  </property>
</Properties>
</file>