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sldIdLst>
    <p:sldId id="256" r:id="rId2"/>
    <p:sldId id="257" r:id="rId3"/>
    <p:sldId id="261" r:id="rId4"/>
    <p:sldId id="265" r:id="rId5"/>
    <p:sldId id="267" r:id="rId6"/>
    <p:sldId id="279" r:id="rId7"/>
    <p:sldId id="274" r:id="rId8"/>
    <p:sldId id="284" r:id="rId9"/>
    <p:sldId id="263" r:id="rId10"/>
    <p:sldId id="269" r:id="rId11"/>
    <p:sldId id="259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>
        <p:scale>
          <a:sx n="50" d="100"/>
          <a:sy n="50" d="100"/>
        </p:scale>
        <p:origin x="-804" y="-12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53"/>
          <a:stretch/>
        </p:blipFill>
        <p:spPr>
          <a:xfrm>
            <a:off x="-1596" y="0"/>
            <a:ext cx="9144000" cy="4021652"/>
          </a:xfrm>
          <a:prstGeom prst="rect">
            <a:avLst/>
          </a:prstGeom>
        </p:spPr>
      </p:pic>
      <p:sp>
        <p:nvSpPr>
          <p:cNvPr id="5" name="Line 7" descr="#wm#_71_02_*Z"/>
          <p:cNvSpPr>
            <a:spLocks noChangeShapeType="1"/>
          </p:cNvSpPr>
          <p:nvPr/>
        </p:nvSpPr>
        <p:spPr bwMode="auto">
          <a:xfrm>
            <a:off x="0" y="3992563"/>
            <a:ext cx="9144000" cy="0"/>
          </a:xfrm>
          <a:prstGeom prst="line">
            <a:avLst/>
          </a:prstGeom>
          <a:noFill/>
          <a:ln w="76200" cmpd="sng">
            <a:solidFill>
              <a:srgbClr val="FFCC6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 fontScale="25000" lnSpcReduction="20000"/>
          </a:bodyPr>
          <a:lstStyle/>
          <a:p>
            <a:endParaRPr lang="zh-CN" altLang="en-US" sz="1350" noProof="1"/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981075" y="4116388"/>
            <a:ext cx="6797675" cy="1644650"/>
            <a:chOff x="0" y="0"/>
            <a:chExt cx="14274" cy="2588"/>
          </a:xfrm>
        </p:grpSpPr>
        <p:sp>
          <p:nvSpPr>
            <p:cNvPr id="7" name="Oval 4"/>
            <p:cNvSpPr>
              <a:spLocks noChangeArrowheads="1"/>
            </p:cNvSpPr>
            <p:nvPr/>
          </p:nvSpPr>
          <p:spPr bwMode="auto">
            <a:xfrm>
              <a:off x="0" y="0"/>
              <a:ext cx="973" cy="974"/>
            </a:xfrm>
            <a:prstGeom prst="ellipse">
              <a:avLst/>
            </a:prstGeom>
            <a:noFill/>
            <a:ln w="28575" cap="flat" cmpd="sng">
              <a:solidFill>
                <a:srgbClr val="FFCC6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endParaRPr lang="zh-CN" altLang="en-US" sz="1350" noProof="1"/>
            </a:p>
          </p:txBody>
        </p:sp>
        <p:sp>
          <p:nvSpPr>
            <p:cNvPr id="8" name="Oval 5"/>
            <p:cNvSpPr>
              <a:spLocks noChangeArrowheads="1"/>
            </p:cNvSpPr>
            <p:nvPr/>
          </p:nvSpPr>
          <p:spPr bwMode="auto">
            <a:xfrm>
              <a:off x="253" y="432"/>
              <a:ext cx="1437" cy="1434"/>
            </a:xfrm>
            <a:prstGeom prst="ellipse">
              <a:avLst/>
            </a:prstGeom>
            <a:noFill/>
            <a:ln w="28575" cap="flat" cmpd="sng">
              <a:solidFill>
                <a:srgbClr val="E9527B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endParaRPr lang="zh-CN" altLang="en-US" sz="1350" noProof="1"/>
            </a:p>
          </p:txBody>
        </p:sp>
        <p:sp>
          <p:nvSpPr>
            <p:cNvPr id="9" name="Line 6"/>
            <p:cNvSpPr>
              <a:spLocks noChangeShapeType="1"/>
            </p:cNvSpPr>
            <p:nvPr/>
          </p:nvSpPr>
          <p:spPr bwMode="auto">
            <a:xfrm>
              <a:off x="7537" y="1871"/>
              <a:ext cx="5667" cy="0"/>
            </a:xfrm>
            <a:prstGeom prst="line">
              <a:avLst/>
            </a:prstGeom>
            <a:noFill/>
            <a:ln w="28575" cap="flat" cmpd="sng">
              <a:solidFill>
                <a:srgbClr val="E9527B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350" noProof="1"/>
            </a:p>
          </p:txBody>
        </p:sp>
        <p:sp>
          <p:nvSpPr>
            <p:cNvPr id="10" name="Line 7"/>
            <p:cNvSpPr>
              <a:spLocks noChangeShapeType="1"/>
            </p:cNvSpPr>
            <p:nvPr/>
          </p:nvSpPr>
          <p:spPr bwMode="auto">
            <a:xfrm>
              <a:off x="1883" y="1871"/>
              <a:ext cx="5667" cy="0"/>
            </a:xfrm>
            <a:prstGeom prst="line">
              <a:avLst/>
            </a:prstGeom>
            <a:noFill/>
            <a:ln w="28575" cap="flat" cmpd="sng">
              <a:solidFill>
                <a:srgbClr val="FFCC6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350" noProof="1"/>
            </a:p>
          </p:txBody>
        </p:sp>
        <p:sp>
          <p:nvSpPr>
            <p:cNvPr id="11" name="Oval 8"/>
            <p:cNvSpPr>
              <a:spLocks noChangeArrowheads="1"/>
            </p:cNvSpPr>
            <p:nvPr/>
          </p:nvSpPr>
          <p:spPr bwMode="auto">
            <a:xfrm>
              <a:off x="13384" y="1579"/>
              <a:ext cx="490" cy="492"/>
            </a:xfrm>
            <a:prstGeom prst="ellipse">
              <a:avLst/>
            </a:prstGeom>
            <a:noFill/>
            <a:ln w="28575" cap="flat" cmpd="sng">
              <a:solidFill>
                <a:srgbClr val="FFCC6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endParaRPr lang="zh-CN" altLang="en-US" sz="1350" noProof="1"/>
            </a:p>
          </p:txBody>
        </p:sp>
        <p:sp>
          <p:nvSpPr>
            <p:cNvPr id="12" name="Oval 9"/>
            <p:cNvSpPr>
              <a:spLocks noChangeArrowheads="1"/>
            </p:cNvSpPr>
            <p:nvPr/>
          </p:nvSpPr>
          <p:spPr bwMode="auto">
            <a:xfrm>
              <a:off x="13551" y="1866"/>
              <a:ext cx="723" cy="722"/>
            </a:xfrm>
            <a:prstGeom prst="ellipse">
              <a:avLst/>
            </a:prstGeom>
            <a:noFill/>
            <a:ln w="28575" cap="flat" cmpd="sng">
              <a:solidFill>
                <a:srgbClr val="E9527B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endParaRPr lang="zh-CN" altLang="en-US" sz="1350" noProof="1"/>
            </a:p>
          </p:txBody>
        </p:sp>
      </p:grpSp>
      <p:sp>
        <p:nvSpPr>
          <p:cNvPr id="2050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1885545" y="4088674"/>
            <a:ext cx="5372910" cy="1144800"/>
          </a:xfrm>
        </p:spPr>
        <p:txBody>
          <a:bodyPr anchor="b">
            <a:normAutofit/>
          </a:bodyPr>
          <a:lstStyle>
            <a:lvl1pPr algn="ctr">
              <a:defRPr sz="2400">
                <a:latin typeface="+mj-ea"/>
                <a:ea typeface="+mj-ea"/>
              </a:defRPr>
            </a:lvl1pPr>
          </a:lstStyle>
          <a:p>
            <a:pPr lvl="0"/>
            <a:r>
              <a:rPr lang="zh-CN" altLang="zh-CN" noProof="0" dirty="0" smtClean="0">
                <a:sym typeface="Arial" pitchFamily="34" charset="0"/>
              </a:rPr>
              <a:t>单击此处编辑标题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885545" y="5334274"/>
            <a:ext cx="5372910" cy="669600"/>
          </a:xfrm>
        </p:spPr>
        <p:txBody>
          <a:bodyPr/>
          <a:lstStyle>
            <a:lvl1pPr marL="0" indent="0" algn="ctr">
              <a:buFontTx/>
              <a:buNone/>
              <a:defRPr>
                <a:latin typeface="+mn-ea"/>
                <a:ea typeface="+mn-ea"/>
              </a:defRPr>
            </a:lvl1pPr>
          </a:lstStyle>
          <a:p>
            <a:pPr lvl="0"/>
            <a:r>
              <a:rPr lang="zh-CN" altLang="zh-CN" noProof="0" dirty="0" smtClean="0"/>
              <a:t>单击此处编辑副标题</a:t>
            </a:r>
          </a:p>
        </p:txBody>
      </p:sp>
      <p:sp>
        <p:nvSpPr>
          <p:cNvPr id="1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 sz="1050" smtClean="0">
                <a:solidFill>
                  <a:schemeClr val="bg2"/>
                </a:solidFill>
                <a:latin typeface="Arial" pitchFamily="34" charset="0"/>
                <a:ea typeface="黑体" pitchFamily="49" charset="-122"/>
                <a:sym typeface="Arial" pitchFamily="34" charset="0"/>
              </a:defRPr>
            </a:lvl1pPr>
          </a:lstStyle>
          <a:p>
            <a:fld id="{41FA35B0-C077-4EDA-9205-28DE503CFE90}" type="datetime1">
              <a:rPr lang="zh-CN" altLang="en-US"/>
              <a:pPr/>
              <a:t>2017/5/15 Monday</a:t>
            </a:fld>
            <a:endParaRPr lang="zh-CN" altLang="en-US"/>
          </a:p>
        </p:txBody>
      </p:sp>
      <p:sp>
        <p:nvSpPr>
          <p:cNvPr id="1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ctr" eaLnBrk="1" hangingPunct="1">
              <a:defRPr sz="1050">
                <a:solidFill>
                  <a:schemeClr val="bg2"/>
                </a:solidFill>
                <a:latin typeface="Arial" pitchFamily="34" charset="0"/>
                <a:ea typeface="黑体" pitchFamily="49" charset="-122"/>
                <a:sym typeface="Arial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C4DB62-1691-4546-8882-9B8ACF3B7F9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963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15"/>
          <p:cNvGrpSpPr>
            <a:grpSpLocks/>
          </p:cNvGrpSpPr>
          <p:nvPr/>
        </p:nvGrpSpPr>
        <p:grpSpPr bwMode="auto">
          <a:xfrm>
            <a:off x="557213" y="192088"/>
            <a:ext cx="6494462" cy="1219200"/>
            <a:chOff x="438150" y="192088"/>
            <a:chExt cx="8658652" cy="1219598"/>
          </a:xfrm>
        </p:grpSpPr>
        <p:grpSp>
          <p:nvGrpSpPr>
            <p:cNvPr id="5" name="Group 12"/>
            <p:cNvGrpSpPr>
              <a:grpSpLocks/>
            </p:cNvGrpSpPr>
            <p:nvPr/>
          </p:nvGrpSpPr>
          <p:grpSpPr bwMode="auto">
            <a:xfrm>
              <a:off x="438150" y="192088"/>
              <a:ext cx="841375" cy="928687"/>
              <a:chOff x="0" y="0"/>
              <a:chExt cx="1324" cy="1464"/>
            </a:xfrm>
          </p:grpSpPr>
          <p:sp>
            <p:nvSpPr>
              <p:cNvPr id="11" name="Oval 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63" cy="761"/>
              </a:xfrm>
              <a:prstGeom prst="ellipse">
                <a:avLst/>
              </a:prstGeom>
              <a:noFill/>
              <a:ln w="28575" cmpd="sng">
                <a:solidFill>
                  <a:srgbClr val="FFCC66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  <p:sp>
            <p:nvSpPr>
              <p:cNvPr id="12" name="Oval 14"/>
              <p:cNvSpPr>
                <a:spLocks noChangeArrowheads="1"/>
              </p:cNvSpPr>
              <p:nvPr/>
            </p:nvSpPr>
            <p:spPr bwMode="auto">
              <a:xfrm>
                <a:off x="200" y="338"/>
                <a:ext cx="1126" cy="1127"/>
              </a:xfrm>
              <a:prstGeom prst="ellipse">
                <a:avLst/>
              </a:prstGeom>
              <a:noFill/>
              <a:ln w="28575" cmpd="sng">
                <a:solidFill>
                  <a:srgbClr val="E9527B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</p:grpSp>
        <p:sp>
          <p:nvSpPr>
            <p:cNvPr id="6" name="Line 15"/>
            <p:cNvSpPr>
              <a:spLocks noChangeShapeType="1"/>
            </p:cNvSpPr>
            <p:nvPr/>
          </p:nvSpPr>
          <p:spPr bwMode="auto">
            <a:xfrm>
              <a:off x="4865894" y="1108374"/>
              <a:ext cx="3600187" cy="0"/>
            </a:xfrm>
            <a:prstGeom prst="line">
              <a:avLst/>
            </a:prstGeom>
            <a:noFill/>
            <a:ln w="28575" cmpd="sng">
              <a:solidFill>
                <a:srgbClr val="FF006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350" noProof="1">
                <a:ea typeface="黑体" pitchFamily="49" charset="-122"/>
                <a:sym typeface="Arial" pitchFamily="34" charset="0"/>
              </a:endParaRPr>
            </a:p>
          </p:txBody>
        </p:sp>
        <p:sp>
          <p:nvSpPr>
            <p:cNvPr id="7" name="Line 16"/>
            <p:cNvSpPr>
              <a:spLocks noChangeShapeType="1"/>
            </p:cNvSpPr>
            <p:nvPr/>
          </p:nvSpPr>
          <p:spPr bwMode="auto">
            <a:xfrm>
              <a:off x="1375764" y="1108374"/>
              <a:ext cx="3600188" cy="0"/>
            </a:xfrm>
            <a:prstGeom prst="line">
              <a:avLst/>
            </a:prstGeom>
            <a:noFill/>
            <a:ln w="28575" cmpd="sng">
              <a:solidFill>
                <a:srgbClr val="FFCC6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350" noProof="1">
                <a:ea typeface="黑体" pitchFamily="49" charset="-122"/>
                <a:sym typeface="Arial" pitchFamily="34" charset="0"/>
              </a:endParaRPr>
            </a:p>
          </p:txBody>
        </p:sp>
        <p:grpSp>
          <p:nvGrpSpPr>
            <p:cNvPr id="8" name="Group 17"/>
            <p:cNvGrpSpPr>
              <a:grpSpLocks/>
            </p:cNvGrpSpPr>
            <p:nvPr/>
          </p:nvGrpSpPr>
          <p:grpSpPr bwMode="auto">
            <a:xfrm>
              <a:off x="8561417" y="804863"/>
              <a:ext cx="535385" cy="606823"/>
              <a:chOff x="8174" y="0"/>
              <a:chExt cx="1348" cy="1525"/>
            </a:xfrm>
          </p:grpSpPr>
          <p:sp>
            <p:nvSpPr>
              <p:cNvPr id="9" name="Oval 18"/>
              <p:cNvSpPr>
                <a:spLocks noChangeArrowheads="1"/>
              </p:cNvSpPr>
              <p:nvPr/>
            </p:nvSpPr>
            <p:spPr bwMode="auto">
              <a:xfrm>
                <a:off x="8174" y="1"/>
                <a:ext cx="741" cy="742"/>
              </a:xfrm>
              <a:prstGeom prst="ellipse">
                <a:avLst/>
              </a:prstGeom>
              <a:noFill/>
              <a:ln w="28575" cmpd="sng">
                <a:solidFill>
                  <a:srgbClr val="FFCC66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  <p:sp>
            <p:nvSpPr>
              <p:cNvPr id="10" name="Oval 19"/>
              <p:cNvSpPr>
                <a:spLocks noChangeArrowheads="1"/>
              </p:cNvSpPr>
              <p:nvPr/>
            </p:nvSpPr>
            <p:spPr bwMode="auto">
              <a:xfrm>
                <a:off x="8430" y="432"/>
                <a:ext cx="1092" cy="1093"/>
              </a:xfrm>
              <a:prstGeom prst="ellipse">
                <a:avLst/>
              </a:prstGeom>
              <a:noFill/>
              <a:ln w="28575" cmpd="sng">
                <a:solidFill>
                  <a:srgbClr val="E9527B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84043" y="192088"/>
            <a:ext cx="5294060" cy="915987"/>
          </a:xfrm>
        </p:spPr>
        <p:txBody>
          <a:bodyPr/>
          <a:lstStyle>
            <a:lvl1pPr>
              <a:defRPr>
                <a:latin typeface="+mj-ea"/>
                <a:ea typeface="+mj-ea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600201"/>
            <a:ext cx="8229600" cy="4525963"/>
          </a:xfrm>
        </p:spPr>
        <p:txBody>
          <a:bodyPr/>
          <a:lstStyle>
            <a:lvl1pPr>
              <a:defRPr sz="1800">
                <a:latin typeface="+mn-ea"/>
                <a:ea typeface="+mn-ea"/>
              </a:defRPr>
            </a:lvl1pPr>
            <a:lvl2pPr>
              <a:defRPr sz="1500">
                <a:latin typeface="+mn-ea"/>
                <a:ea typeface="+mn-ea"/>
              </a:defRPr>
            </a:lvl2pPr>
            <a:lvl3pPr>
              <a:defRPr sz="1350">
                <a:latin typeface="+mn-ea"/>
                <a:ea typeface="+mn-ea"/>
              </a:defRPr>
            </a:lvl3pPr>
            <a:lvl4pPr>
              <a:defRPr sz="1350">
                <a:latin typeface="+mn-ea"/>
                <a:ea typeface="+mn-ea"/>
              </a:defRPr>
            </a:lvl4pPr>
            <a:lvl5pPr>
              <a:defRPr sz="1350">
                <a:latin typeface="+mn-ea"/>
                <a:ea typeface="+mn-ea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FA35B0-C077-4EDA-9205-28DE503CFE90}" type="datetime1">
              <a:rPr lang="zh-CN" altLang="en-US"/>
              <a:pPr/>
              <a:t>2017/5/15 Monday</a:t>
            </a:fld>
            <a:endParaRPr lang="zh-CN" altLang="en-US"/>
          </a:p>
        </p:txBody>
      </p:sp>
      <p:sp>
        <p:nvSpPr>
          <p:cNvPr id="1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3266F7-E910-493D-BCFE-6022FB2883D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3006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15"/>
          <p:cNvGrpSpPr>
            <a:grpSpLocks/>
          </p:cNvGrpSpPr>
          <p:nvPr/>
        </p:nvGrpSpPr>
        <p:grpSpPr bwMode="auto">
          <a:xfrm>
            <a:off x="557213" y="192088"/>
            <a:ext cx="7152524" cy="1219200"/>
            <a:chOff x="438150" y="192088"/>
            <a:chExt cx="9535999" cy="1219598"/>
          </a:xfrm>
        </p:grpSpPr>
        <p:grpSp>
          <p:nvGrpSpPr>
            <p:cNvPr id="5" name="Group 12"/>
            <p:cNvGrpSpPr>
              <a:grpSpLocks/>
            </p:cNvGrpSpPr>
            <p:nvPr/>
          </p:nvGrpSpPr>
          <p:grpSpPr bwMode="auto">
            <a:xfrm>
              <a:off x="438150" y="192088"/>
              <a:ext cx="841375" cy="928687"/>
              <a:chOff x="0" y="0"/>
              <a:chExt cx="1324" cy="1464"/>
            </a:xfrm>
          </p:grpSpPr>
          <p:sp>
            <p:nvSpPr>
              <p:cNvPr id="11" name="Oval 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63" cy="761"/>
              </a:xfrm>
              <a:prstGeom prst="ellipse">
                <a:avLst/>
              </a:prstGeom>
              <a:noFill/>
              <a:ln w="28575" cmpd="sng">
                <a:solidFill>
                  <a:srgbClr val="FFCC66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  <p:sp>
            <p:nvSpPr>
              <p:cNvPr id="12" name="Oval 14"/>
              <p:cNvSpPr>
                <a:spLocks noChangeArrowheads="1"/>
              </p:cNvSpPr>
              <p:nvPr/>
            </p:nvSpPr>
            <p:spPr bwMode="auto">
              <a:xfrm>
                <a:off x="200" y="338"/>
                <a:ext cx="1126" cy="1127"/>
              </a:xfrm>
              <a:prstGeom prst="ellipse">
                <a:avLst/>
              </a:prstGeom>
              <a:noFill/>
              <a:ln w="28575" cmpd="sng">
                <a:solidFill>
                  <a:srgbClr val="E9527B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</p:grpSp>
        <p:sp>
          <p:nvSpPr>
            <p:cNvPr id="6" name="Line 15"/>
            <p:cNvSpPr>
              <a:spLocks noChangeShapeType="1"/>
            </p:cNvSpPr>
            <p:nvPr/>
          </p:nvSpPr>
          <p:spPr bwMode="auto">
            <a:xfrm>
              <a:off x="4865894" y="1108374"/>
              <a:ext cx="4511669" cy="0"/>
            </a:xfrm>
            <a:prstGeom prst="line">
              <a:avLst/>
            </a:prstGeom>
            <a:noFill/>
            <a:ln w="28575" cmpd="sng">
              <a:solidFill>
                <a:srgbClr val="FF006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350" noProof="1">
                <a:ea typeface="黑体" pitchFamily="49" charset="-122"/>
                <a:sym typeface="Arial" pitchFamily="34" charset="0"/>
              </a:endParaRPr>
            </a:p>
          </p:txBody>
        </p:sp>
        <p:sp>
          <p:nvSpPr>
            <p:cNvPr id="7" name="Line 16"/>
            <p:cNvSpPr>
              <a:spLocks noChangeShapeType="1"/>
            </p:cNvSpPr>
            <p:nvPr/>
          </p:nvSpPr>
          <p:spPr bwMode="auto">
            <a:xfrm>
              <a:off x="1375764" y="1108374"/>
              <a:ext cx="3600188" cy="0"/>
            </a:xfrm>
            <a:prstGeom prst="line">
              <a:avLst/>
            </a:prstGeom>
            <a:noFill/>
            <a:ln w="28575" cmpd="sng">
              <a:solidFill>
                <a:srgbClr val="FFCC6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350" noProof="1">
                <a:ea typeface="黑体" pitchFamily="49" charset="-122"/>
                <a:sym typeface="Arial" pitchFamily="34" charset="0"/>
              </a:endParaRPr>
            </a:p>
          </p:txBody>
        </p:sp>
        <p:grpSp>
          <p:nvGrpSpPr>
            <p:cNvPr id="8" name="Group 17"/>
            <p:cNvGrpSpPr>
              <a:grpSpLocks/>
            </p:cNvGrpSpPr>
            <p:nvPr/>
          </p:nvGrpSpPr>
          <p:grpSpPr bwMode="auto">
            <a:xfrm>
              <a:off x="9438764" y="805261"/>
              <a:ext cx="535385" cy="606425"/>
              <a:chOff x="10383" y="1"/>
              <a:chExt cx="1348" cy="1524"/>
            </a:xfrm>
          </p:grpSpPr>
          <p:sp>
            <p:nvSpPr>
              <p:cNvPr id="9" name="Oval 18"/>
              <p:cNvSpPr>
                <a:spLocks noChangeArrowheads="1"/>
              </p:cNvSpPr>
              <p:nvPr/>
            </p:nvSpPr>
            <p:spPr bwMode="auto">
              <a:xfrm>
                <a:off x="10383" y="1"/>
                <a:ext cx="741" cy="742"/>
              </a:xfrm>
              <a:prstGeom prst="ellipse">
                <a:avLst/>
              </a:prstGeom>
              <a:noFill/>
              <a:ln w="28575" cmpd="sng">
                <a:solidFill>
                  <a:srgbClr val="FFCC66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  <p:sp>
            <p:nvSpPr>
              <p:cNvPr id="10" name="Oval 19"/>
              <p:cNvSpPr>
                <a:spLocks noChangeArrowheads="1"/>
              </p:cNvSpPr>
              <p:nvPr/>
            </p:nvSpPr>
            <p:spPr bwMode="auto">
              <a:xfrm>
                <a:off x="10639" y="432"/>
                <a:ext cx="1092" cy="1093"/>
              </a:xfrm>
              <a:prstGeom prst="ellipse">
                <a:avLst/>
              </a:prstGeom>
              <a:noFill/>
              <a:ln w="28575" cmpd="sng">
                <a:solidFill>
                  <a:srgbClr val="E9527B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84043" y="192088"/>
            <a:ext cx="5294060" cy="915987"/>
          </a:xfrm>
        </p:spPr>
        <p:txBody>
          <a:bodyPr/>
          <a:lstStyle>
            <a:lvl1pPr>
              <a:defRPr>
                <a:latin typeface="+mj-ea"/>
                <a:ea typeface="+mj-ea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600201"/>
            <a:ext cx="8229600" cy="4525963"/>
          </a:xfrm>
        </p:spPr>
        <p:txBody>
          <a:bodyPr/>
          <a:lstStyle>
            <a:lvl1pPr>
              <a:defRPr sz="1800">
                <a:latin typeface="+mn-ea"/>
                <a:ea typeface="+mn-ea"/>
              </a:defRPr>
            </a:lvl1pPr>
            <a:lvl2pPr>
              <a:defRPr sz="1500">
                <a:latin typeface="+mn-ea"/>
                <a:ea typeface="+mn-ea"/>
              </a:defRPr>
            </a:lvl2pPr>
            <a:lvl3pPr>
              <a:defRPr sz="1350">
                <a:latin typeface="+mn-ea"/>
                <a:ea typeface="+mn-ea"/>
              </a:defRPr>
            </a:lvl3pPr>
            <a:lvl4pPr>
              <a:defRPr sz="1350">
                <a:latin typeface="+mn-ea"/>
                <a:ea typeface="+mn-ea"/>
              </a:defRPr>
            </a:lvl4pPr>
            <a:lvl5pPr>
              <a:defRPr sz="1350">
                <a:latin typeface="+mn-ea"/>
                <a:ea typeface="+mn-ea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FA35B0-C077-4EDA-9205-28DE503CFE90}" type="datetime1">
              <a:rPr lang="zh-CN" altLang="en-US"/>
              <a:pPr/>
              <a:t>2017/5/15 Monday</a:t>
            </a:fld>
            <a:endParaRPr lang="zh-CN" altLang="en-US"/>
          </a:p>
        </p:txBody>
      </p:sp>
      <p:sp>
        <p:nvSpPr>
          <p:cNvPr id="1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3266F7-E910-493D-BCFE-6022FB2883D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331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0" y="6477000"/>
            <a:ext cx="9159875" cy="381000"/>
            <a:chOff x="0" y="0"/>
            <a:chExt cx="14425" cy="600"/>
          </a:xfrm>
        </p:grpSpPr>
        <p:sp>
          <p:nvSpPr>
            <p:cNvPr id="4" name="Rectangle 3"/>
            <p:cNvSpPr>
              <a:spLocks noChangeArrowheads="1"/>
            </p:cNvSpPr>
            <p:nvPr/>
          </p:nvSpPr>
          <p:spPr bwMode="auto">
            <a:xfrm>
              <a:off x="5320" y="0"/>
              <a:ext cx="9105" cy="600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endParaRPr lang="zh-CN" altLang="en-US" sz="1350" noProof="1"/>
            </a:p>
          </p:txBody>
        </p:sp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0" y="0"/>
              <a:ext cx="7744" cy="600"/>
              <a:chOff x="0" y="0"/>
              <a:chExt cx="5023" cy="840"/>
            </a:xfrm>
          </p:grpSpPr>
          <p:sp>
            <p:nvSpPr>
              <p:cNvPr id="6" name="AutoShape 5"/>
              <p:cNvSpPr>
                <a:spLocks noChangeArrowheads="1"/>
              </p:cNvSpPr>
              <p:nvPr/>
            </p:nvSpPr>
            <p:spPr bwMode="auto">
              <a:xfrm>
                <a:off x="2444" y="0"/>
                <a:ext cx="2580" cy="840"/>
              </a:xfrm>
              <a:prstGeom prst="flowChartInputOutput">
                <a:avLst/>
              </a:prstGeom>
              <a:solidFill>
                <a:srgbClr val="E9527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  <p:sp>
            <p:nvSpPr>
              <p:cNvPr id="7" name="Rectangle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435" cy="840"/>
              </a:xfrm>
              <a:prstGeom prst="rect">
                <a:avLst/>
              </a:prstGeom>
              <a:solidFill>
                <a:srgbClr val="E9527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</p:grpSp>
      </p:grp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2492375" y="2330450"/>
            <a:ext cx="973138" cy="1433513"/>
            <a:chOff x="1503363" y="1882775"/>
            <a:chExt cx="1073150" cy="1184275"/>
          </a:xfrm>
        </p:grpSpPr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1503363" y="1882775"/>
              <a:ext cx="617981" cy="617712"/>
            </a:xfrm>
            <a:prstGeom prst="ellipse">
              <a:avLst/>
            </a:prstGeom>
            <a:noFill/>
            <a:ln w="28575" cap="flat" cmpd="sng">
              <a:solidFill>
                <a:srgbClr val="FFCC6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 sz="1350" noProof="1"/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auto">
            <a:xfrm>
              <a:off x="1664423" y="2156877"/>
              <a:ext cx="912090" cy="910173"/>
            </a:xfrm>
            <a:prstGeom prst="ellipse">
              <a:avLst/>
            </a:prstGeom>
            <a:noFill/>
            <a:ln w="28575" cap="flat" cmpd="sng">
              <a:solidFill>
                <a:srgbClr val="E9527B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 sz="1350" noProof="1"/>
            </a:p>
          </p:txBody>
        </p:sp>
      </p:grpSp>
      <p:sp>
        <p:nvSpPr>
          <p:cNvPr id="10" name="Rectangle 7"/>
          <p:cNvSpPr>
            <a:spLocks noGrp="1" noChangeArrowheads="1"/>
          </p:cNvSpPr>
          <p:nvPr>
            <p:ph type="ctrTitle"/>
          </p:nvPr>
        </p:nvSpPr>
        <p:spPr>
          <a:xfrm>
            <a:off x="3665220" y="2869441"/>
            <a:ext cx="3592830" cy="1184275"/>
          </a:xfrm>
        </p:spPr>
        <p:txBody>
          <a:bodyPr>
            <a:normAutofit/>
          </a:bodyPr>
          <a:lstStyle>
            <a:lvl1pPr>
              <a:defRPr sz="2100">
                <a:solidFill>
                  <a:srgbClr val="E9527B"/>
                </a:solidFill>
                <a:latin typeface="+mj-ea"/>
                <a:ea typeface="+mj-ea"/>
                <a:sym typeface="Arial" pitchFamily="34" charset="0"/>
              </a:defRPr>
            </a:lvl1pPr>
          </a:lstStyle>
          <a:p>
            <a:pPr lvl="0"/>
            <a:r>
              <a:rPr lang="zh-CN" altLang="zh-CN" noProof="0" dirty="0" smtClean="0">
                <a:sym typeface="Arial" pitchFamily="34" charset="0"/>
              </a:rPr>
              <a:t>单击此处编辑母版标题样式</a:t>
            </a:r>
          </a:p>
        </p:txBody>
      </p:sp>
      <p:sp>
        <p:nvSpPr>
          <p:cNvPr id="1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FA35B0-C077-4EDA-9205-28DE503CFE90}" type="datetime1">
              <a:rPr lang="zh-CN" altLang="en-US"/>
              <a:pPr/>
              <a:t>2017/5/15 Monday</a:t>
            </a:fld>
            <a:endParaRPr lang="zh-CN" altLang="en-US"/>
          </a:p>
        </p:txBody>
      </p:sp>
      <p:sp>
        <p:nvSpPr>
          <p:cNvPr id="1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D6B65-0C18-4EB0-A0B8-C93CC603727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9731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27"/>
          <p:cNvGrpSpPr>
            <a:grpSpLocks/>
          </p:cNvGrpSpPr>
          <p:nvPr/>
        </p:nvGrpSpPr>
        <p:grpSpPr bwMode="auto">
          <a:xfrm>
            <a:off x="557213" y="192088"/>
            <a:ext cx="6494462" cy="1219200"/>
            <a:chOff x="438150" y="192088"/>
            <a:chExt cx="8658652" cy="1219598"/>
          </a:xfrm>
        </p:grpSpPr>
        <p:grpSp>
          <p:nvGrpSpPr>
            <p:cNvPr id="6" name="Group 12"/>
            <p:cNvGrpSpPr>
              <a:grpSpLocks/>
            </p:cNvGrpSpPr>
            <p:nvPr/>
          </p:nvGrpSpPr>
          <p:grpSpPr bwMode="auto">
            <a:xfrm>
              <a:off x="438150" y="192088"/>
              <a:ext cx="841375" cy="928687"/>
              <a:chOff x="0" y="0"/>
              <a:chExt cx="1324" cy="1464"/>
            </a:xfrm>
          </p:grpSpPr>
          <p:sp>
            <p:nvSpPr>
              <p:cNvPr id="12" name="Oval 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63" cy="761"/>
              </a:xfrm>
              <a:prstGeom prst="ellipse">
                <a:avLst/>
              </a:prstGeom>
              <a:noFill/>
              <a:ln w="28575" cmpd="sng">
                <a:solidFill>
                  <a:srgbClr val="FFCC66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  <p:sp>
            <p:nvSpPr>
              <p:cNvPr id="13" name="Oval 14"/>
              <p:cNvSpPr>
                <a:spLocks noChangeArrowheads="1"/>
              </p:cNvSpPr>
              <p:nvPr/>
            </p:nvSpPr>
            <p:spPr bwMode="auto">
              <a:xfrm>
                <a:off x="200" y="338"/>
                <a:ext cx="1126" cy="1127"/>
              </a:xfrm>
              <a:prstGeom prst="ellipse">
                <a:avLst/>
              </a:prstGeom>
              <a:noFill/>
              <a:ln w="28575" cmpd="sng">
                <a:solidFill>
                  <a:srgbClr val="E9527B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</p:grpSp>
        <p:sp>
          <p:nvSpPr>
            <p:cNvPr id="7" name="Line 15"/>
            <p:cNvSpPr>
              <a:spLocks noChangeShapeType="1"/>
            </p:cNvSpPr>
            <p:nvPr/>
          </p:nvSpPr>
          <p:spPr bwMode="auto">
            <a:xfrm>
              <a:off x="4865894" y="1108374"/>
              <a:ext cx="3600187" cy="0"/>
            </a:xfrm>
            <a:prstGeom prst="line">
              <a:avLst/>
            </a:prstGeom>
            <a:noFill/>
            <a:ln w="28575" cmpd="sng">
              <a:solidFill>
                <a:srgbClr val="FF006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350" noProof="1">
                <a:ea typeface="黑体" pitchFamily="49" charset="-122"/>
                <a:sym typeface="Arial" pitchFamily="34" charset="0"/>
              </a:endParaRPr>
            </a:p>
          </p:txBody>
        </p:sp>
        <p:sp>
          <p:nvSpPr>
            <p:cNvPr id="8" name="Line 16"/>
            <p:cNvSpPr>
              <a:spLocks noChangeShapeType="1"/>
            </p:cNvSpPr>
            <p:nvPr/>
          </p:nvSpPr>
          <p:spPr bwMode="auto">
            <a:xfrm>
              <a:off x="1375764" y="1108374"/>
              <a:ext cx="3600188" cy="0"/>
            </a:xfrm>
            <a:prstGeom prst="line">
              <a:avLst/>
            </a:prstGeom>
            <a:noFill/>
            <a:ln w="28575" cmpd="sng">
              <a:solidFill>
                <a:srgbClr val="FFCC6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350" noProof="1">
                <a:ea typeface="黑体" pitchFamily="49" charset="-122"/>
                <a:sym typeface="Arial" pitchFamily="34" charset="0"/>
              </a:endParaRPr>
            </a:p>
          </p:txBody>
        </p:sp>
        <p:grpSp>
          <p:nvGrpSpPr>
            <p:cNvPr id="9" name="Group 17"/>
            <p:cNvGrpSpPr>
              <a:grpSpLocks/>
            </p:cNvGrpSpPr>
            <p:nvPr/>
          </p:nvGrpSpPr>
          <p:grpSpPr bwMode="auto">
            <a:xfrm>
              <a:off x="8561417" y="804863"/>
              <a:ext cx="535385" cy="606823"/>
              <a:chOff x="8174" y="0"/>
              <a:chExt cx="1348" cy="1525"/>
            </a:xfrm>
          </p:grpSpPr>
          <p:sp>
            <p:nvSpPr>
              <p:cNvPr id="10" name="Oval 18"/>
              <p:cNvSpPr>
                <a:spLocks noChangeArrowheads="1"/>
              </p:cNvSpPr>
              <p:nvPr/>
            </p:nvSpPr>
            <p:spPr bwMode="auto">
              <a:xfrm>
                <a:off x="8174" y="1"/>
                <a:ext cx="741" cy="742"/>
              </a:xfrm>
              <a:prstGeom prst="ellipse">
                <a:avLst/>
              </a:prstGeom>
              <a:noFill/>
              <a:ln w="28575" cmpd="sng">
                <a:solidFill>
                  <a:srgbClr val="FFCC66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  <p:sp>
            <p:nvSpPr>
              <p:cNvPr id="11" name="Oval 19"/>
              <p:cNvSpPr>
                <a:spLocks noChangeArrowheads="1"/>
              </p:cNvSpPr>
              <p:nvPr/>
            </p:nvSpPr>
            <p:spPr bwMode="auto">
              <a:xfrm>
                <a:off x="8430" y="432"/>
                <a:ext cx="1092" cy="1093"/>
              </a:xfrm>
              <a:prstGeom prst="ellipse">
                <a:avLst/>
              </a:prstGeom>
              <a:noFill/>
              <a:ln w="28575" cmpd="sng">
                <a:solidFill>
                  <a:srgbClr val="E9527B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</p:grpSp>
      </p:grp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22726" cy="4525963"/>
          </a:xfrm>
        </p:spPr>
        <p:txBody>
          <a:bodyPr/>
          <a:lstStyle>
            <a:lvl1pPr>
              <a:defRPr sz="1800">
                <a:latin typeface="+mn-ea"/>
                <a:ea typeface="+mn-ea"/>
              </a:defRPr>
            </a:lvl1pPr>
            <a:lvl2pPr>
              <a:defRPr sz="1500">
                <a:latin typeface="+mn-ea"/>
                <a:ea typeface="+mn-ea"/>
              </a:defRPr>
            </a:lvl2pPr>
            <a:lvl3pPr>
              <a:defRPr sz="1350">
                <a:latin typeface="+mn-ea"/>
                <a:ea typeface="+mn-ea"/>
              </a:defRPr>
            </a:lvl3pPr>
            <a:lvl4pPr>
              <a:defRPr sz="1350">
                <a:latin typeface="+mn-ea"/>
                <a:ea typeface="+mn-ea"/>
              </a:defRPr>
            </a:lvl4pPr>
            <a:lvl5pPr>
              <a:defRPr sz="1350">
                <a:latin typeface="+mn-ea"/>
                <a:ea typeface="+mn-ea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32326" y="1600201"/>
            <a:ext cx="4054475" cy="4525963"/>
          </a:xfrm>
        </p:spPr>
        <p:txBody>
          <a:bodyPr/>
          <a:lstStyle>
            <a:lvl1pPr>
              <a:defRPr sz="1800">
                <a:latin typeface="+mn-ea"/>
                <a:ea typeface="+mn-ea"/>
              </a:defRPr>
            </a:lvl1pPr>
            <a:lvl2pPr>
              <a:defRPr sz="1500">
                <a:latin typeface="+mn-ea"/>
                <a:ea typeface="+mn-ea"/>
              </a:defRPr>
            </a:lvl2pPr>
            <a:lvl3pPr>
              <a:defRPr sz="1350">
                <a:latin typeface="+mn-ea"/>
                <a:ea typeface="+mn-ea"/>
              </a:defRPr>
            </a:lvl3pPr>
            <a:lvl4pPr>
              <a:defRPr sz="1350">
                <a:latin typeface="+mn-ea"/>
                <a:ea typeface="+mn-ea"/>
              </a:defRPr>
            </a:lvl4pPr>
            <a:lvl5pPr>
              <a:defRPr sz="1350">
                <a:latin typeface="+mn-ea"/>
                <a:ea typeface="+mn-ea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27" name="标题 1"/>
          <p:cNvSpPr>
            <a:spLocks noGrp="1"/>
          </p:cNvSpPr>
          <p:nvPr>
            <p:ph type="title"/>
          </p:nvPr>
        </p:nvSpPr>
        <p:spPr>
          <a:xfrm>
            <a:off x="1284043" y="192088"/>
            <a:ext cx="5294060" cy="915987"/>
          </a:xfrm>
        </p:spPr>
        <p:txBody>
          <a:bodyPr/>
          <a:lstStyle>
            <a:lvl1pPr>
              <a:defRPr>
                <a:latin typeface="+mj-ea"/>
                <a:ea typeface="+mj-ea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4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FA35B0-C077-4EDA-9205-28DE503CFE90}" type="datetime1">
              <a:rPr lang="zh-CN" altLang="en-US"/>
              <a:pPr/>
              <a:t>2017/5/15 Monday</a:t>
            </a:fld>
            <a:endParaRPr lang="zh-CN" altLang="en-US"/>
          </a:p>
        </p:txBody>
      </p:sp>
      <p:sp>
        <p:nvSpPr>
          <p:cNvPr id="15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6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E5FB8D-0561-47AD-8FC4-CBE74F7210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4856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5127"/>
            <a:ext cx="8229600" cy="1094706"/>
          </a:xfrm>
        </p:spPr>
        <p:txBody>
          <a:bodyPr>
            <a:normAutofit/>
          </a:bodyPr>
          <a:lstStyle>
            <a:lvl1pPr algn="ctr">
              <a:defRPr sz="3000">
                <a:latin typeface="+mj-ea"/>
                <a:ea typeface="+mj-ea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81163"/>
            <a:ext cx="4041776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505075"/>
            <a:ext cx="4041776" cy="3684588"/>
          </a:xfrm>
        </p:spPr>
        <p:txBody>
          <a:bodyPr/>
          <a:lstStyle>
            <a:lvl1pPr>
              <a:defRPr sz="1800">
                <a:latin typeface="+mn-ea"/>
                <a:ea typeface="+mn-ea"/>
              </a:defRPr>
            </a:lvl1pPr>
            <a:lvl2pPr>
              <a:defRPr sz="1500">
                <a:latin typeface="+mn-ea"/>
                <a:ea typeface="+mn-ea"/>
              </a:defRPr>
            </a:lvl2pPr>
            <a:lvl3pPr>
              <a:defRPr sz="1350">
                <a:latin typeface="+mn-ea"/>
                <a:ea typeface="+mn-ea"/>
              </a:defRPr>
            </a:lvl3pPr>
            <a:lvl4pPr>
              <a:defRPr sz="1350">
                <a:latin typeface="+mn-ea"/>
                <a:ea typeface="+mn-ea"/>
              </a:defRPr>
            </a:lvl4pPr>
            <a:lvl5pPr>
              <a:defRPr sz="1350">
                <a:latin typeface="+mn-ea"/>
                <a:ea typeface="+mn-ea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405765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4057650" cy="3684588"/>
          </a:xfrm>
        </p:spPr>
        <p:txBody>
          <a:bodyPr/>
          <a:lstStyle>
            <a:lvl1pPr>
              <a:defRPr sz="1800">
                <a:latin typeface="+mn-ea"/>
                <a:ea typeface="+mn-ea"/>
              </a:defRPr>
            </a:lvl1pPr>
            <a:lvl2pPr>
              <a:defRPr sz="1500">
                <a:latin typeface="+mn-ea"/>
                <a:ea typeface="+mn-ea"/>
              </a:defRPr>
            </a:lvl2pPr>
            <a:lvl3pPr>
              <a:defRPr sz="1350">
                <a:latin typeface="+mn-ea"/>
                <a:ea typeface="+mn-ea"/>
              </a:defRPr>
            </a:lvl3pPr>
            <a:lvl4pPr>
              <a:defRPr sz="1350">
                <a:latin typeface="+mn-ea"/>
                <a:ea typeface="+mn-ea"/>
              </a:defRPr>
            </a:lvl4pPr>
            <a:lvl5pPr>
              <a:defRPr sz="1350">
                <a:latin typeface="+mn-ea"/>
                <a:ea typeface="+mn-ea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FA35B0-C077-4EDA-9205-28DE503CFE90}" type="datetime1">
              <a:rPr lang="zh-CN" altLang="en-US"/>
              <a:pPr/>
              <a:t>2017/5/15 Monday</a:t>
            </a:fld>
            <a:endParaRPr lang="zh-CN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896041-C780-4DD7-98CC-F2D853FAB93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045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5" descr="#wm#_71_35_*Z"/>
          <p:cNvGrpSpPr>
            <a:grpSpLocks/>
          </p:cNvGrpSpPr>
          <p:nvPr/>
        </p:nvGrpSpPr>
        <p:grpSpPr bwMode="auto">
          <a:xfrm>
            <a:off x="2514600" y="2341563"/>
            <a:ext cx="1058863" cy="1560512"/>
            <a:chOff x="0" y="0"/>
            <a:chExt cx="1689" cy="1866"/>
          </a:xfrm>
        </p:grpSpPr>
        <p:sp>
          <p:nvSpPr>
            <p:cNvPr id="4" name="Oval 6" descr="#wm#_71_35_*Z"/>
            <p:cNvSpPr>
              <a:spLocks noChangeArrowheads="1"/>
            </p:cNvSpPr>
            <p:nvPr/>
          </p:nvSpPr>
          <p:spPr bwMode="auto">
            <a:xfrm>
              <a:off x="0" y="0"/>
              <a:ext cx="972" cy="972"/>
            </a:xfrm>
            <a:prstGeom prst="ellipse">
              <a:avLst/>
            </a:prstGeom>
            <a:noFill/>
            <a:ln w="28575" cmpd="sng">
              <a:solidFill>
                <a:srgbClr val="FFCC6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endParaRPr lang="zh-CN" altLang="en-US" sz="1350" noProof="1"/>
            </a:p>
          </p:txBody>
        </p:sp>
        <p:sp>
          <p:nvSpPr>
            <p:cNvPr id="5" name="Oval 7" descr="#wm#_71_35_*Z"/>
            <p:cNvSpPr>
              <a:spLocks noChangeArrowheads="1"/>
            </p:cNvSpPr>
            <p:nvPr/>
          </p:nvSpPr>
          <p:spPr bwMode="auto">
            <a:xfrm>
              <a:off x="256" y="433"/>
              <a:ext cx="1433" cy="1433"/>
            </a:xfrm>
            <a:prstGeom prst="ellipse">
              <a:avLst/>
            </a:prstGeom>
            <a:noFill/>
            <a:ln w="28575" cmpd="sng">
              <a:solidFill>
                <a:srgbClr val="E9527B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endParaRPr lang="zh-CN" altLang="en-US" sz="1350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916800" y="2341512"/>
            <a:ext cx="4084200" cy="1559928"/>
          </a:xfrm>
        </p:spPr>
        <p:txBody>
          <a:bodyPr anchor="b">
            <a:normAutofit/>
          </a:bodyPr>
          <a:lstStyle>
            <a:lvl1pPr>
              <a:defRPr sz="2700">
                <a:solidFill>
                  <a:schemeClr val="tx2"/>
                </a:solidFill>
                <a:latin typeface="+mj-lt"/>
                <a:ea typeface="+mj-ea"/>
              </a:defRPr>
            </a:lvl1pPr>
          </a:lstStyle>
          <a:p>
            <a:r>
              <a:rPr lang="zh-CN" altLang="en-US" noProof="1" smtClean="0"/>
              <a:t>编辑标题</a:t>
            </a:r>
            <a:endParaRPr lang="zh-CN" altLang="en-US" noProof="1"/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FA35B0-C077-4EDA-9205-28DE503CFE90}" type="datetime1">
              <a:rPr lang="zh-CN" altLang="en-US"/>
              <a:pPr/>
              <a:t>2017/5/15 Monday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67A54D-05B8-4CB1-BB9E-5B0B1ACE9F8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370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FA35B0-C077-4EDA-9205-28DE503CFE90}" type="datetime1">
              <a:rPr lang="zh-CN" altLang="en-US"/>
              <a:pPr/>
              <a:t>2017/5/15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F9E3F-31EC-4EC8-8823-78430C24B19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332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310400"/>
            <a:ext cx="8229600" cy="6516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2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1"/>
            <a:ext cx="9144000" cy="4129616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5023200"/>
            <a:ext cx="8229600" cy="1301400"/>
          </a:xfrm>
        </p:spPr>
        <p:txBody>
          <a:bodyPr/>
          <a:lstStyle>
            <a:lvl1pPr marL="0" indent="0">
              <a:buNone/>
              <a:defRPr sz="1500">
                <a:latin typeface="+mn-ea"/>
                <a:ea typeface="+mn-ea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FA35B0-C077-4EDA-9205-28DE503CFE90}" type="datetime1">
              <a:rPr lang="zh-CN" altLang="en-US"/>
              <a:pPr/>
              <a:t>2017/5/15 Monday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1AA990-88AE-4E1F-80A3-FF02F03ACF0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955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531769" y="352926"/>
            <a:ext cx="1155032" cy="5773237"/>
          </a:xfrm>
        </p:spPr>
        <p:txBody>
          <a:bodyPr vert="eaVert">
            <a:normAutofit/>
          </a:bodyPr>
          <a:lstStyle>
            <a:lvl1pPr>
              <a:defRPr sz="2700">
                <a:latin typeface="+mj-ea"/>
                <a:ea typeface="+mj-ea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1" y="352926"/>
            <a:ext cx="6833937" cy="5773237"/>
          </a:xfrm>
        </p:spPr>
        <p:txBody>
          <a:bodyPr vert="eaVert"/>
          <a:lstStyle>
            <a:lvl1pPr>
              <a:defRPr sz="1800">
                <a:latin typeface="+mn-ea"/>
                <a:ea typeface="+mn-ea"/>
              </a:defRPr>
            </a:lvl1pPr>
            <a:lvl2pPr>
              <a:defRPr sz="1500">
                <a:latin typeface="+mn-ea"/>
                <a:ea typeface="+mn-ea"/>
              </a:defRPr>
            </a:lvl2pPr>
            <a:lvl3pPr>
              <a:defRPr sz="1350">
                <a:latin typeface="+mn-ea"/>
                <a:ea typeface="+mn-ea"/>
              </a:defRPr>
            </a:lvl3pPr>
            <a:lvl4pPr>
              <a:defRPr sz="1350">
                <a:latin typeface="+mn-ea"/>
                <a:ea typeface="+mn-ea"/>
              </a:defRPr>
            </a:lvl4pPr>
            <a:lvl5pPr>
              <a:defRPr sz="1350">
                <a:latin typeface="+mn-ea"/>
                <a:ea typeface="+mn-ea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FA35B0-C077-4EDA-9205-28DE503CFE90}" type="datetime1">
              <a:rPr lang="zh-CN" altLang="en-US"/>
              <a:pPr/>
              <a:t>2017/5/15 Monday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AD12D8-25BF-409E-89F9-BCF1D93B6ED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084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6"/>
          <p:cNvSpPr>
            <a:spLocks noGrp="1"/>
          </p:cNvSpPr>
          <p:nvPr>
            <p:ph sz="quarter" idx="13"/>
          </p:nvPr>
        </p:nvSpPr>
        <p:spPr>
          <a:xfrm>
            <a:off x="457200" y="412955"/>
            <a:ext cx="8229600" cy="557509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FA35B0-C077-4EDA-9205-28DE503CFE90}" type="datetime1">
              <a:rPr lang="zh-CN" altLang="en-US"/>
              <a:pPr/>
              <a:t>2017/5/15 Monday</a:t>
            </a:fld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2B0710-F5EB-49F2-A0FC-AC10FA72D4C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69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6477000"/>
            <a:ext cx="9159875" cy="381000"/>
            <a:chOff x="0" y="0"/>
            <a:chExt cx="14425" cy="600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>
              <a:off x="5320" y="0"/>
              <a:ext cx="9105" cy="600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endParaRPr lang="zh-CN" altLang="en-US" sz="1350" noProof="1"/>
            </a:p>
          </p:txBody>
        </p:sp>
        <p:grpSp>
          <p:nvGrpSpPr>
            <p:cNvPr id="1028" name="Group 4"/>
            <p:cNvGrpSpPr>
              <a:grpSpLocks/>
            </p:cNvGrpSpPr>
            <p:nvPr/>
          </p:nvGrpSpPr>
          <p:grpSpPr bwMode="auto">
            <a:xfrm>
              <a:off x="0" y="0"/>
              <a:ext cx="7744" cy="600"/>
              <a:chOff x="0" y="0"/>
              <a:chExt cx="5023" cy="840"/>
            </a:xfrm>
          </p:grpSpPr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>
                <a:off x="2444" y="0"/>
                <a:ext cx="2580" cy="840"/>
              </a:xfrm>
              <a:prstGeom prst="flowChartInputOutput">
                <a:avLst/>
              </a:prstGeom>
              <a:solidFill>
                <a:srgbClr val="E9527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  <p:sp>
            <p:nvSpPr>
              <p:cNvPr id="1030" name="Rectangle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435" cy="840"/>
              </a:xfrm>
              <a:prstGeom prst="rect">
                <a:avLst/>
              </a:prstGeom>
              <a:solidFill>
                <a:srgbClr val="E9527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黑体" pitchFamily="49" charset="-122"/>
                  </a:defRPr>
                </a:lvl9pPr>
              </a:lstStyle>
              <a:p>
                <a:endParaRPr lang="zh-CN" altLang="en-US" sz="1350" noProof="1"/>
              </a:p>
            </p:txBody>
          </p:sp>
        </p:grpSp>
      </p:grpSp>
      <p:sp>
        <p:nvSpPr>
          <p:cNvPr id="103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284288" y="192088"/>
            <a:ext cx="529431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170" tIns="46990" rIns="90170" bIns="469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Arial" pitchFamily="34" charset="0"/>
              </a:rPr>
              <a:t>单击此处编辑母版标题样式</a:t>
            </a:r>
          </a:p>
        </p:txBody>
      </p:sp>
      <p:sp>
        <p:nvSpPr>
          <p:cNvPr id="10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71613"/>
            <a:ext cx="8229600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103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eaLnBrk="1" hangingPunct="1">
              <a:defRPr sz="1050" noProof="1" smtClean="0">
                <a:solidFill>
                  <a:schemeClr val="bg2"/>
                </a:solidFill>
                <a:latin typeface="Arial" pitchFamily="34" charset="0"/>
                <a:ea typeface="黑体" pitchFamily="49" charset="-122"/>
                <a:cs typeface="+mn-ea"/>
                <a:sym typeface="Arial" pitchFamily="34" charset="0"/>
              </a:defRPr>
            </a:lvl1pPr>
          </a:lstStyle>
          <a:p>
            <a:fld id="{41FA35B0-C077-4EDA-9205-28DE503CFE90}" type="datetime1">
              <a:rPr lang="zh-CN" altLang="en-US"/>
              <a:pPr/>
              <a:t>2017/5/15 Monday</a:t>
            </a:fld>
            <a:endParaRPr lang="zh-CN" altLang="en-US">
              <a:cs typeface="+mn-cs"/>
            </a:endParaRPr>
          </a:p>
        </p:txBody>
      </p:sp>
      <p:sp>
        <p:nvSpPr>
          <p:cNvPr id="103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algn="ctr" eaLnBrk="1" hangingPunct="1">
              <a:defRPr sz="1050" noProof="1">
                <a:solidFill>
                  <a:schemeClr val="bg2"/>
                </a:solidFill>
                <a:latin typeface="Arial" pitchFamily="34" charset="0"/>
                <a:ea typeface="黑体" pitchFamily="49" charset="-122"/>
                <a:sym typeface="Arial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r">
              <a:defRPr sz="1000">
                <a:solidFill>
                  <a:schemeClr val="bg2"/>
                </a:solidFill>
                <a:sym typeface="Arial" pitchFamily="34" charset="0"/>
              </a:defRPr>
            </a:lvl1pPr>
          </a:lstStyle>
          <a:p>
            <a:fld id="{95C229D9-D214-4418-921F-E00BD0B4455D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6" r:id="rId3"/>
    <p:sldLayoutId id="2147483742" r:id="rId4"/>
    <p:sldLayoutId id="2147483743" r:id="rId5"/>
    <p:sldLayoutId id="2147483739" r:id="rId6"/>
    <p:sldLayoutId id="2147483744" r:id="rId7"/>
    <p:sldLayoutId id="2147483745" r:id="rId8"/>
    <p:sldLayoutId id="2147483738" r:id="rId9"/>
    <p:sldLayoutId id="2147483737" r:id="rId10"/>
    <p:sldLayoutId id="214748373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700" kern="1200">
          <a:solidFill>
            <a:srgbClr val="E9527B"/>
          </a:solidFill>
          <a:latin typeface="+mj-ea"/>
          <a:ea typeface="+mj-ea"/>
          <a:cs typeface="+mj-cs"/>
          <a:sym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700">
          <a:solidFill>
            <a:srgbClr val="E9527B"/>
          </a:solidFill>
          <a:latin typeface="黑体" pitchFamily="2" charset="-122"/>
          <a:ea typeface="黑体" pitchFamily="49" charset="-122"/>
          <a:sym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700">
          <a:solidFill>
            <a:srgbClr val="E9527B"/>
          </a:solidFill>
          <a:latin typeface="黑体" pitchFamily="2" charset="-122"/>
          <a:ea typeface="黑体" pitchFamily="49" charset="-122"/>
          <a:sym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700">
          <a:solidFill>
            <a:srgbClr val="E9527B"/>
          </a:solidFill>
          <a:latin typeface="黑体" pitchFamily="2" charset="-122"/>
          <a:ea typeface="黑体" pitchFamily="49" charset="-122"/>
          <a:sym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700">
          <a:solidFill>
            <a:srgbClr val="E9527B"/>
          </a:solidFill>
          <a:latin typeface="黑体" pitchFamily="2" charset="-122"/>
          <a:ea typeface="黑体" pitchFamily="49" charset="-122"/>
          <a:sym typeface="Arial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400">
          <a:solidFill>
            <a:srgbClr val="E9527B"/>
          </a:solidFill>
          <a:latin typeface="Arial" pitchFamily="34" charset="0"/>
          <a:ea typeface="黑体" pitchFamily="49" charset="-122"/>
          <a:sym typeface="Arial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400">
          <a:solidFill>
            <a:srgbClr val="E9527B"/>
          </a:solidFill>
          <a:latin typeface="Arial" pitchFamily="34" charset="0"/>
          <a:ea typeface="黑体" pitchFamily="49" charset="-122"/>
          <a:sym typeface="Arial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400">
          <a:solidFill>
            <a:srgbClr val="E9527B"/>
          </a:solidFill>
          <a:latin typeface="Arial" pitchFamily="34" charset="0"/>
          <a:ea typeface="黑体" pitchFamily="49" charset="-122"/>
          <a:sym typeface="Arial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2400">
          <a:solidFill>
            <a:srgbClr val="E9527B"/>
          </a:solidFill>
          <a:latin typeface="Arial" pitchFamily="34" charset="0"/>
          <a:ea typeface="黑体" pitchFamily="49" charset="-122"/>
          <a:sym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15000"/>
        </a:spcBef>
        <a:spcAft>
          <a:spcPct val="0"/>
        </a:spcAft>
        <a:buFont typeface="Arial" pitchFamily="34" charset="0"/>
        <a:buChar char="•"/>
        <a:defRPr kern="1200">
          <a:solidFill>
            <a:schemeClr val="bg2"/>
          </a:solidFill>
          <a:latin typeface="+mn-ea"/>
          <a:ea typeface="+mn-ea"/>
          <a:cs typeface="+mn-cs"/>
          <a:sym typeface="Arial" pitchFamily="34" charset="0"/>
        </a:defRPr>
      </a:lvl1pPr>
      <a:lvl2pPr marL="600075" indent="-257175" algn="l" rtl="0" eaLnBrk="0" fontAlgn="base" hangingPunct="0">
        <a:spcBef>
          <a:spcPct val="15000"/>
        </a:spcBef>
        <a:spcAft>
          <a:spcPct val="0"/>
        </a:spcAft>
        <a:buFont typeface="Arial" pitchFamily="34" charset="0"/>
        <a:buChar char="•"/>
        <a:defRPr sz="1500" kern="1200">
          <a:solidFill>
            <a:schemeClr val="bg2"/>
          </a:solidFill>
          <a:latin typeface="+mn-ea"/>
          <a:ea typeface="+mn-ea"/>
          <a:cs typeface="+mn-cs"/>
          <a:sym typeface="Arial" pitchFamily="34" charset="0"/>
        </a:defRPr>
      </a:lvl2pPr>
      <a:lvl3pPr marL="942975" indent="-257175" algn="l" rtl="0" eaLnBrk="0" fontAlgn="base" hangingPunct="0">
        <a:spcBef>
          <a:spcPct val="15000"/>
        </a:spcBef>
        <a:spcAft>
          <a:spcPct val="0"/>
        </a:spcAft>
        <a:buFont typeface="Arial" pitchFamily="34" charset="0"/>
        <a:buChar char="•"/>
        <a:defRPr sz="1300" kern="1200">
          <a:solidFill>
            <a:schemeClr val="bg2"/>
          </a:solidFill>
          <a:latin typeface="+mn-ea"/>
          <a:ea typeface="+mn-ea"/>
          <a:cs typeface="+mn-cs"/>
          <a:sym typeface="Arial" pitchFamily="34" charset="0"/>
        </a:defRPr>
      </a:lvl3pPr>
      <a:lvl4pPr marL="1243013" indent="-214313" algn="l" rtl="0" eaLnBrk="0" fontAlgn="base" hangingPunct="0">
        <a:spcBef>
          <a:spcPct val="15000"/>
        </a:spcBef>
        <a:spcAft>
          <a:spcPct val="0"/>
        </a:spcAft>
        <a:buFont typeface="Arial" pitchFamily="34" charset="0"/>
        <a:buChar char="•"/>
        <a:defRPr sz="1300" kern="1200">
          <a:solidFill>
            <a:schemeClr val="bg2"/>
          </a:solidFill>
          <a:latin typeface="+mn-ea"/>
          <a:ea typeface="+mn-ea"/>
          <a:cs typeface="+mn-cs"/>
          <a:sym typeface="Arial" pitchFamily="34" charset="0"/>
        </a:defRPr>
      </a:lvl4pPr>
      <a:lvl5pPr marL="1585913" indent="-214313" algn="l" rtl="0" eaLnBrk="0" fontAlgn="base" hangingPunct="0">
        <a:spcBef>
          <a:spcPct val="15000"/>
        </a:spcBef>
        <a:spcAft>
          <a:spcPct val="0"/>
        </a:spcAft>
        <a:buFont typeface="Arial" pitchFamily="34" charset="0"/>
        <a:buChar char="•"/>
        <a:defRPr sz="1300" kern="1200">
          <a:solidFill>
            <a:schemeClr val="bg2"/>
          </a:solidFill>
          <a:latin typeface="+mn-ea"/>
          <a:ea typeface="+mn-ea"/>
          <a:cs typeface="+mn-cs"/>
          <a:sym typeface="Arial" pitchFamily="34" charset="0"/>
        </a:defRPr>
      </a:lvl5pPr>
      <a:lvl6pPr marL="18859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3073"/>
          <p:cNvSpPr>
            <a:spLocks noGrp="1"/>
          </p:cNvSpPr>
          <p:nvPr>
            <p:ph type="ctrTitle"/>
          </p:nvPr>
        </p:nvSpPr>
        <p:spPr>
          <a:ln>
            <a:miter/>
          </a:ln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4400" b="1" spc="50" noProof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各种各样的</a:t>
            </a:r>
            <a:r>
              <a:rPr lang="zh-CN" altLang="en-US" sz="4400" b="1" spc="50" noProof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车</a:t>
            </a:r>
            <a:endParaRPr lang="zh-CN" altLang="en-US" sz="4400" b="1" spc="50" noProof="1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标题 4097"/>
          <p:cNvSpPr>
            <a:spLocks noGrp="1" noChangeArrowheads="1"/>
          </p:cNvSpPr>
          <p:nvPr>
            <p:ph type="title"/>
          </p:nvPr>
        </p:nvSpPr>
        <p:spPr>
          <a:xfrm>
            <a:off x="1284288" y="192088"/>
            <a:ext cx="5294312" cy="915987"/>
          </a:xfrm>
        </p:spPr>
        <p:txBody>
          <a:bodyPr/>
          <a:lstStyle/>
          <a:p>
            <a:r>
              <a:rPr lang="zh-CN" altLang="en-US" sz="4000" b="1" dirty="0" smtClean="0"/>
              <a:t>出租车</a:t>
            </a:r>
          </a:p>
        </p:txBody>
      </p:sp>
      <p:sp>
        <p:nvSpPr>
          <p:cNvPr id="3074" name="文本占位符 4098"/>
          <p:cNvSpPr>
            <a:spLocks noGrp="1"/>
          </p:cNvSpPr>
          <p:nvPr>
            <p:ph sz="half" idx="1"/>
          </p:nvPr>
        </p:nvSpPr>
        <p:spPr>
          <a:xfrm>
            <a:off x="817241" y="1960241"/>
            <a:ext cx="3466727" cy="362899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>
                <a:solidFill>
                  <a:schemeClr val="tx2"/>
                </a:solidFill>
              </a:rPr>
              <a:t>你只要上车</a:t>
            </a:r>
            <a:r>
              <a:rPr lang="zh-CN" altLang="en-US" sz="3600" noProof="1" smtClean="0">
                <a:solidFill>
                  <a:schemeClr val="tx2"/>
                </a:solidFill>
              </a:rPr>
              <a:t>，</a:t>
            </a:r>
            <a:endParaRPr lang="en-US" altLang="zh-CN" sz="3600" noProof="1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 smtClean="0">
                <a:solidFill>
                  <a:schemeClr val="tx2"/>
                </a:solidFill>
              </a:rPr>
              <a:t>告诉</a:t>
            </a:r>
            <a:r>
              <a:rPr lang="zh-CN" altLang="en-US" sz="3600" noProof="1">
                <a:solidFill>
                  <a:schemeClr val="tx2"/>
                </a:solidFill>
              </a:rPr>
              <a:t>开车的</a:t>
            </a:r>
            <a:r>
              <a:rPr lang="zh-CN" altLang="en-US" sz="3600" noProof="1" smtClean="0">
                <a:solidFill>
                  <a:schemeClr val="tx2"/>
                </a:solidFill>
              </a:rPr>
              <a:t>人</a:t>
            </a:r>
            <a:endParaRPr lang="en-US" altLang="zh-CN" sz="3600" noProof="1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 smtClean="0">
                <a:solidFill>
                  <a:schemeClr val="tx2"/>
                </a:solidFill>
              </a:rPr>
              <a:t>要</a:t>
            </a:r>
            <a:r>
              <a:rPr lang="zh-CN" altLang="en-US" sz="3600" noProof="1">
                <a:solidFill>
                  <a:schemeClr val="tx2"/>
                </a:solidFill>
              </a:rPr>
              <a:t>到哪里</a:t>
            </a:r>
            <a:r>
              <a:rPr lang="zh-CN" altLang="en-US" sz="3600" noProof="1" smtClean="0">
                <a:solidFill>
                  <a:schemeClr val="tx2"/>
                </a:solidFill>
              </a:rPr>
              <a:t>，</a:t>
            </a:r>
            <a:endParaRPr lang="en-US" altLang="zh-CN" sz="3600" noProof="1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 smtClean="0">
                <a:solidFill>
                  <a:schemeClr val="tx2"/>
                </a:solidFill>
              </a:rPr>
              <a:t>它</a:t>
            </a:r>
            <a:r>
              <a:rPr lang="zh-CN" altLang="en-US" sz="3600" noProof="1">
                <a:solidFill>
                  <a:schemeClr val="tx2"/>
                </a:solidFill>
              </a:rPr>
              <a:t>就会送你去。</a:t>
            </a:r>
          </a:p>
        </p:txBody>
      </p:sp>
      <p:pic>
        <p:nvPicPr>
          <p:cNvPr id="4098" name="内容占位符 5122" descr="324399910659176331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67944" y="1916832"/>
            <a:ext cx="4419463" cy="331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标题 8193"/>
          <p:cNvSpPr>
            <a:spLocks noGrp="1" noChangeArrowheads="1"/>
          </p:cNvSpPr>
          <p:nvPr>
            <p:ph type="title"/>
          </p:nvPr>
        </p:nvSpPr>
        <p:spPr>
          <a:xfrm>
            <a:off x="1284288" y="192088"/>
            <a:ext cx="5294312" cy="915987"/>
          </a:xfrm>
        </p:spPr>
        <p:txBody>
          <a:bodyPr/>
          <a:lstStyle/>
          <a:p>
            <a:r>
              <a:rPr lang="zh-CN" altLang="en-US" sz="4000" b="1" dirty="0"/>
              <a:t>挖土车</a:t>
            </a:r>
          </a:p>
        </p:txBody>
      </p:sp>
      <p:sp>
        <p:nvSpPr>
          <p:cNvPr id="7170" name="文本占位符 8194"/>
          <p:cNvSpPr>
            <a:spLocks noGrp="1"/>
          </p:cNvSpPr>
          <p:nvPr>
            <p:ph sz="half" idx="1"/>
          </p:nvPr>
        </p:nvSpPr>
        <p:spPr>
          <a:xfrm>
            <a:off x="601217" y="1888233"/>
            <a:ext cx="3898775" cy="370100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>
                <a:solidFill>
                  <a:schemeClr val="tx2"/>
                </a:solidFill>
              </a:rPr>
              <a:t>车子前面</a:t>
            </a:r>
            <a:r>
              <a:rPr lang="zh-CN" altLang="en-US" sz="3600" noProof="1" smtClean="0">
                <a:solidFill>
                  <a:schemeClr val="tx2"/>
                </a:solidFill>
              </a:rPr>
              <a:t>有</a:t>
            </a:r>
            <a:endParaRPr lang="en-US" altLang="zh-CN" sz="3600" noProof="1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 smtClean="0">
                <a:solidFill>
                  <a:schemeClr val="tx2"/>
                </a:solidFill>
              </a:rPr>
              <a:t>一</a:t>
            </a:r>
            <a:r>
              <a:rPr lang="zh-CN" altLang="en-US" sz="3600" noProof="1">
                <a:solidFill>
                  <a:schemeClr val="tx2"/>
                </a:solidFill>
              </a:rPr>
              <a:t>个长长的手臂</a:t>
            </a:r>
            <a:r>
              <a:rPr lang="zh-CN" altLang="en-US" sz="3600" noProof="1" smtClean="0">
                <a:solidFill>
                  <a:schemeClr val="tx2"/>
                </a:solidFill>
              </a:rPr>
              <a:t>，</a:t>
            </a:r>
            <a:endParaRPr lang="en-US" altLang="zh-CN" sz="3600" noProof="1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 smtClean="0">
                <a:solidFill>
                  <a:schemeClr val="tx2"/>
                </a:solidFill>
              </a:rPr>
              <a:t>很</a:t>
            </a:r>
            <a:r>
              <a:rPr lang="zh-CN" altLang="en-US" sz="3600" noProof="1">
                <a:solidFill>
                  <a:schemeClr val="tx2"/>
                </a:solidFill>
              </a:rPr>
              <a:t>有力气</a:t>
            </a:r>
            <a:r>
              <a:rPr lang="zh-CN" altLang="en-US" sz="3600" noProof="1" smtClean="0">
                <a:solidFill>
                  <a:schemeClr val="tx2"/>
                </a:solidFill>
              </a:rPr>
              <a:t>，</a:t>
            </a:r>
            <a:endParaRPr lang="en-US" altLang="zh-CN" sz="3600" noProof="1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 smtClean="0">
                <a:solidFill>
                  <a:schemeClr val="tx2"/>
                </a:solidFill>
              </a:rPr>
              <a:t>可以</a:t>
            </a:r>
            <a:r>
              <a:rPr lang="zh-CN" altLang="en-US" sz="3600" noProof="1">
                <a:solidFill>
                  <a:schemeClr val="tx2"/>
                </a:solidFill>
              </a:rPr>
              <a:t>挖土。</a:t>
            </a:r>
          </a:p>
        </p:txBody>
      </p:sp>
      <p:pic>
        <p:nvPicPr>
          <p:cNvPr id="3" name="内容占位符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179340"/>
            <a:ext cx="4538665" cy="324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标题 11265"/>
          <p:cNvSpPr>
            <a:spLocks noGrp="1" noChangeArrowheads="1"/>
          </p:cNvSpPr>
          <p:nvPr>
            <p:ph type="title"/>
          </p:nvPr>
        </p:nvSpPr>
        <p:spPr>
          <a:xfrm>
            <a:off x="1284288" y="192088"/>
            <a:ext cx="5294312" cy="915987"/>
          </a:xfrm>
        </p:spPr>
        <p:txBody>
          <a:bodyPr/>
          <a:lstStyle/>
          <a:p>
            <a:r>
              <a:rPr lang="zh-CN" altLang="en-US" sz="4000" b="1" dirty="0" smtClean="0"/>
              <a:t>水泥车</a:t>
            </a:r>
          </a:p>
        </p:txBody>
      </p:sp>
      <p:sp>
        <p:nvSpPr>
          <p:cNvPr id="10242" name="文本占位符 11266"/>
          <p:cNvSpPr>
            <a:spLocks noGrp="1"/>
          </p:cNvSpPr>
          <p:nvPr>
            <p:ph sz="half" idx="1"/>
          </p:nvPr>
        </p:nvSpPr>
        <p:spPr>
          <a:xfrm>
            <a:off x="683568" y="1340768"/>
            <a:ext cx="4330823" cy="3013795"/>
          </a:xfr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>
                <a:solidFill>
                  <a:schemeClr val="tx2"/>
                </a:solidFill>
              </a:rPr>
              <a:t>中间有一</a:t>
            </a:r>
            <a:r>
              <a:rPr lang="zh-CN" altLang="en-US" sz="3600" noProof="1" smtClean="0">
                <a:solidFill>
                  <a:schemeClr val="tx2"/>
                </a:solidFill>
              </a:rPr>
              <a:t>个</a:t>
            </a:r>
            <a:endParaRPr lang="en-US" altLang="zh-CN" sz="3600" noProof="1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 smtClean="0">
                <a:solidFill>
                  <a:schemeClr val="tx2"/>
                </a:solidFill>
              </a:rPr>
              <a:t>不断</a:t>
            </a:r>
            <a:r>
              <a:rPr lang="zh-CN" altLang="en-US" sz="3600" noProof="1">
                <a:solidFill>
                  <a:schemeClr val="tx2"/>
                </a:solidFill>
              </a:rPr>
              <a:t>滚动的大罐子</a:t>
            </a:r>
            <a:r>
              <a:rPr lang="zh-CN" altLang="en-US" sz="3600" noProof="1" smtClean="0">
                <a:solidFill>
                  <a:schemeClr val="tx2"/>
                </a:solidFill>
              </a:rPr>
              <a:t>，</a:t>
            </a:r>
            <a:endParaRPr lang="en-US" altLang="zh-CN" sz="3600" noProof="1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 smtClean="0">
                <a:solidFill>
                  <a:schemeClr val="tx2"/>
                </a:solidFill>
              </a:rPr>
              <a:t>可以</a:t>
            </a:r>
            <a:r>
              <a:rPr lang="zh-CN" altLang="en-US" sz="3600" noProof="1">
                <a:solidFill>
                  <a:schemeClr val="tx2"/>
                </a:solidFill>
              </a:rPr>
              <a:t>用来搅拌。</a:t>
            </a:r>
          </a:p>
        </p:txBody>
      </p:sp>
      <p:pic>
        <p:nvPicPr>
          <p:cNvPr id="3" name="内容占位符 2" descr="20081216165529353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07904" y="3068960"/>
            <a:ext cx="4892655" cy="3168000"/>
          </a:xfrm>
          <a:noFill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内容占位符 1536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700808"/>
            <a:ext cx="4704000" cy="352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2289" name="标题 14337"/>
          <p:cNvSpPr>
            <a:spLocks noGrp="1" noChangeArrowheads="1"/>
          </p:cNvSpPr>
          <p:nvPr>
            <p:ph type="title"/>
          </p:nvPr>
        </p:nvSpPr>
        <p:spPr>
          <a:xfrm>
            <a:off x="1284288" y="192088"/>
            <a:ext cx="5294312" cy="915987"/>
          </a:xfrm>
        </p:spPr>
        <p:txBody>
          <a:bodyPr/>
          <a:lstStyle/>
          <a:p>
            <a:r>
              <a:rPr lang="zh-CN" altLang="en-US" sz="4000" b="1" dirty="0" smtClean="0"/>
              <a:t>公共汽车</a:t>
            </a:r>
          </a:p>
        </p:txBody>
      </p:sp>
      <p:sp>
        <p:nvSpPr>
          <p:cNvPr id="13314" name="文本占位符 14338"/>
          <p:cNvSpPr>
            <a:spLocks noGrp="1"/>
          </p:cNvSpPr>
          <p:nvPr>
            <p:ph sz="half" idx="1"/>
          </p:nvPr>
        </p:nvSpPr>
        <p:spPr>
          <a:xfrm>
            <a:off x="827584" y="1816225"/>
            <a:ext cx="3538735" cy="384502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>
                <a:solidFill>
                  <a:schemeClr val="tx2"/>
                </a:solidFill>
              </a:rPr>
              <a:t>要排队</a:t>
            </a:r>
            <a:r>
              <a:rPr lang="zh-CN" altLang="en-US" sz="3600" noProof="1" smtClean="0">
                <a:solidFill>
                  <a:schemeClr val="tx2"/>
                </a:solidFill>
              </a:rPr>
              <a:t>，</a:t>
            </a:r>
            <a:endParaRPr lang="en-US" altLang="zh-CN" sz="3600" noProof="1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 smtClean="0">
                <a:solidFill>
                  <a:schemeClr val="tx2"/>
                </a:solidFill>
              </a:rPr>
              <a:t>一</a:t>
            </a:r>
            <a:r>
              <a:rPr lang="zh-CN" altLang="en-US" sz="3600" noProof="1">
                <a:solidFill>
                  <a:schemeClr val="tx2"/>
                </a:solidFill>
              </a:rPr>
              <a:t>个一个</a:t>
            </a:r>
            <a:r>
              <a:rPr lang="zh-CN" altLang="en-US" sz="3600" noProof="1" smtClean="0">
                <a:solidFill>
                  <a:schemeClr val="tx2"/>
                </a:solidFill>
              </a:rPr>
              <a:t>买票</a:t>
            </a:r>
            <a:endParaRPr lang="en-US" altLang="zh-CN" sz="3600" noProof="1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 smtClean="0">
                <a:solidFill>
                  <a:schemeClr val="tx2"/>
                </a:solidFill>
              </a:rPr>
              <a:t>或刷</a:t>
            </a:r>
            <a:r>
              <a:rPr lang="zh-CN" altLang="en-US" sz="3600" noProof="1">
                <a:solidFill>
                  <a:schemeClr val="tx2"/>
                </a:solidFill>
              </a:rPr>
              <a:t>卡、</a:t>
            </a:r>
            <a:r>
              <a:rPr lang="zh-CN" altLang="en-US" sz="3600" noProof="1" smtClean="0">
                <a:solidFill>
                  <a:schemeClr val="tx2"/>
                </a:solidFill>
              </a:rPr>
              <a:t>投币</a:t>
            </a:r>
            <a:endParaRPr lang="en-US" altLang="zh-CN" sz="3600" noProof="1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 smtClean="0">
                <a:solidFill>
                  <a:schemeClr val="tx2"/>
                </a:solidFill>
              </a:rPr>
              <a:t>才能</a:t>
            </a:r>
            <a:r>
              <a:rPr lang="zh-CN" altLang="en-US" sz="3600" noProof="1">
                <a:solidFill>
                  <a:schemeClr val="tx2"/>
                </a:solidFill>
              </a:rPr>
              <a:t>坐的车。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标题 18433"/>
          <p:cNvSpPr>
            <a:spLocks noGrp="1" noChangeArrowheads="1"/>
          </p:cNvSpPr>
          <p:nvPr>
            <p:ph type="title"/>
          </p:nvPr>
        </p:nvSpPr>
        <p:spPr>
          <a:xfrm>
            <a:off x="1284288" y="192088"/>
            <a:ext cx="5294312" cy="915987"/>
          </a:xfrm>
        </p:spPr>
        <p:txBody>
          <a:bodyPr/>
          <a:lstStyle/>
          <a:p>
            <a:r>
              <a:rPr lang="zh-CN" altLang="en-US" sz="4000" b="1" dirty="0" smtClean="0"/>
              <a:t>垃圾车</a:t>
            </a:r>
          </a:p>
        </p:txBody>
      </p:sp>
      <p:sp>
        <p:nvSpPr>
          <p:cNvPr id="17410" name="文本占位符 18434"/>
          <p:cNvSpPr>
            <a:spLocks noGrp="1"/>
          </p:cNvSpPr>
          <p:nvPr>
            <p:ph sz="half" idx="1"/>
          </p:nvPr>
        </p:nvSpPr>
        <p:spPr>
          <a:xfrm>
            <a:off x="2637507" y="5488633"/>
            <a:ext cx="4022725" cy="964703"/>
          </a:xfr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>
                <a:solidFill>
                  <a:schemeClr val="tx2"/>
                </a:solidFill>
              </a:rPr>
              <a:t>专门装垃圾的</a:t>
            </a:r>
            <a:r>
              <a:rPr lang="zh-CN" altLang="en-US" sz="3600" noProof="1" smtClean="0">
                <a:solidFill>
                  <a:schemeClr val="tx2"/>
                </a:solidFill>
              </a:rPr>
              <a:t>车子</a:t>
            </a:r>
            <a:endParaRPr lang="zh-CN" altLang="en-US" sz="3600" noProof="1">
              <a:solidFill>
                <a:schemeClr val="tx2"/>
              </a:solidFill>
            </a:endParaRPr>
          </a:p>
        </p:txBody>
      </p:sp>
      <p:pic>
        <p:nvPicPr>
          <p:cNvPr id="3" name="内容占位符 2" descr="20121112103358335242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664" y="1844824"/>
            <a:ext cx="6154969" cy="34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标题 20481"/>
          <p:cNvSpPr>
            <a:spLocks noGrp="1" noChangeArrowheads="1"/>
          </p:cNvSpPr>
          <p:nvPr>
            <p:ph type="title"/>
          </p:nvPr>
        </p:nvSpPr>
        <p:spPr>
          <a:xfrm>
            <a:off x="1284288" y="192088"/>
            <a:ext cx="5294312" cy="915987"/>
          </a:xfrm>
        </p:spPr>
        <p:txBody>
          <a:bodyPr/>
          <a:lstStyle/>
          <a:p>
            <a:r>
              <a:rPr lang="zh-CN" altLang="en-US" sz="4000" b="1" dirty="0" smtClean="0"/>
              <a:t>洒水车</a:t>
            </a:r>
          </a:p>
        </p:txBody>
      </p:sp>
      <p:sp>
        <p:nvSpPr>
          <p:cNvPr id="19458" name="文本占位符 20482"/>
          <p:cNvSpPr>
            <a:spLocks noGrp="1"/>
          </p:cNvSpPr>
          <p:nvPr>
            <p:ph sz="half" idx="1"/>
          </p:nvPr>
        </p:nvSpPr>
        <p:spPr>
          <a:xfrm>
            <a:off x="457201" y="2104257"/>
            <a:ext cx="3898775" cy="3052935"/>
          </a:xfr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>
                <a:solidFill>
                  <a:schemeClr val="tx2"/>
                </a:solidFill>
              </a:rPr>
              <a:t>下雨车，下雨车，</a:t>
            </a:r>
            <a:endParaRPr lang="en-US" altLang="zh-CN" sz="3600" noProof="1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>
                <a:solidFill>
                  <a:schemeClr val="tx2"/>
                </a:solidFill>
              </a:rPr>
              <a:t>边下雨边唱歌，</a:t>
            </a:r>
            <a:endParaRPr lang="en-US" altLang="zh-CN" sz="3600" noProof="1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>
                <a:solidFill>
                  <a:schemeClr val="tx2"/>
                </a:solidFill>
              </a:rPr>
              <a:t>这是什么车。</a:t>
            </a:r>
          </a:p>
        </p:txBody>
      </p:sp>
      <p:pic>
        <p:nvPicPr>
          <p:cNvPr id="3" name="内容占位符 2" descr="E3EB6ED6EB0742C2B0582B66507F032E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67944" y="1700808"/>
            <a:ext cx="4765675" cy="35750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本占位符 13314"/>
          <p:cNvSpPr>
            <a:spLocks noGrp="1"/>
          </p:cNvSpPr>
          <p:nvPr>
            <p:ph idx="4294967295"/>
          </p:nvPr>
        </p:nvSpPr>
        <p:spPr>
          <a:xfrm>
            <a:off x="3779912" y="2492897"/>
            <a:ext cx="3528392" cy="10081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CN" altLang="en-US" sz="6000" b="1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ea"/>
                <a:ea typeface="+mj-ea"/>
              </a:rPr>
              <a:t>特殊车辆</a:t>
            </a: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内容占位符 2" descr="20104199615680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672" y="1556792"/>
            <a:ext cx="6333785" cy="4392000"/>
          </a:xfrm>
          <a:noFill/>
        </p:spPr>
      </p:pic>
      <p:sp>
        <p:nvSpPr>
          <p:cNvPr id="16385" name="标题 13313"/>
          <p:cNvSpPr>
            <a:spLocks noGrp="1" noChangeArrowheads="1"/>
          </p:cNvSpPr>
          <p:nvPr>
            <p:ph type="title"/>
          </p:nvPr>
        </p:nvSpPr>
        <p:spPr>
          <a:xfrm>
            <a:off x="1284288" y="192088"/>
            <a:ext cx="5294312" cy="915987"/>
          </a:xfrm>
        </p:spPr>
        <p:txBody>
          <a:bodyPr/>
          <a:lstStyle/>
          <a:p>
            <a:r>
              <a:rPr lang="zh-CN" altLang="en-US" sz="4000" b="1" dirty="0" smtClean="0"/>
              <a:t>救护车</a:t>
            </a:r>
          </a:p>
        </p:txBody>
      </p:sp>
      <p:sp>
        <p:nvSpPr>
          <p:cNvPr id="12290" name="文本占位符 13314"/>
          <p:cNvSpPr>
            <a:spLocks noGrp="1"/>
          </p:cNvSpPr>
          <p:nvPr>
            <p:ph sz="half" idx="1"/>
          </p:nvPr>
        </p:nvSpPr>
        <p:spPr>
          <a:xfrm>
            <a:off x="2925539" y="5488633"/>
            <a:ext cx="4022725" cy="964703"/>
          </a:xfr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zh-CN" altLang="en-US" sz="3600" noProof="1">
                <a:solidFill>
                  <a:schemeClr val="tx2"/>
                </a:solidFill>
              </a:rPr>
              <a:t>可以救人的车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标题 16385"/>
          <p:cNvSpPr>
            <a:spLocks noGrp="1" noChangeArrowheads="1"/>
          </p:cNvSpPr>
          <p:nvPr>
            <p:ph type="title"/>
          </p:nvPr>
        </p:nvSpPr>
        <p:spPr>
          <a:xfrm>
            <a:off x="1284288" y="192088"/>
            <a:ext cx="5294312" cy="915987"/>
          </a:xfrm>
        </p:spPr>
        <p:txBody>
          <a:bodyPr/>
          <a:lstStyle/>
          <a:p>
            <a:r>
              <a:rPr lang="zh-CN" altLang="en-US" sz="4000" b="1" dirty="0" smtClean="0"/>
              <a:t>警车</a:t>
            </a:r>
          </a:p>
        </p:txBody>
      </p:sp>
      <p:sp>
        <p:nvSpPr>
          <p:cNvPr id="15362" name="文本占位符 16386"/>
          <p:cNvSpPr>
            <a:spLocks noGrp="1"/>
          </p:cNvSpPr>
          <p:nvPr>
            <p:ph sz="half" idx="1"/>
          </p:nvPr>
        </p:nvSpPr>
        <p:spPr>
          <a:xfrm>
            <a:off x="611560" y="1412776"/>
            <a:ext cx="4834879" cy="2044823"/>
          </a:xfr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>
                <a:solidFill>
                  <a:schemeClr val="tx2"/>
                </a:solidFill>
              </a:rPr>
              <a:t>抓坏人的时候</a:t>
            </a:r>
            <a:r>
              <a:rPr lang="zh-CN" altLang="en-US" sz="3600" noProof="1" smtClean="0">
                <a:solidFill>
                  <a:schemeClr val="tx2"/>
                </a:solidFill>
              </a:rPr>
              <a:t>，</a:t>
            </a:r>
            <a:endParaRPr lang="en-US" altLang="zh-CN" sz="3600" noProof="1" smtClean="0">
              <a:solidFill>
                <a:schemeClr val="tx2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600" noProof="1" smtClean="0">
                <a:solidFill>
                  <a:schemeClr val="tx2"/>
                </a:solidFill>
              </a:rPr>
              <a:t>警察</a:t>
            </a:r>
            <a:r>
              <a:rPr lang="zh-CN" altLang="en-US" sz="3600" noProof="1">
                <a:solidFill>
                  <a:schemeClr val="tx2"/>
                </a:solidFill>
              </a:rPr>
              <a:t>就会开着它出来。</a:t>
            </a:r>
          </a:p>
        </p:txBody>
      </p:sp>
      <p:pic>
        <p:nvPicPr>
          <p:cNvPr id="16388" name="图片 17412" descr="12_3826_751f0f754008c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184"/>
          <a:stretch>
            <a:fillRect/>
          </a:stretch>
        </p:blipFill>
        <p:spPr>
          <a:xfrm>
            <a:off x="4499992" y="3140968"/>
            <a:ext cx="4054475" cy="3040063"/>
          </a:xfrm>
          <a:noFill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6145"/>
          <p:cNvSpPr>
            <a:spLocks noGrp="1" noChangeArrowheads="1"/>
          </p:cNvSpPr>
          <p:nvPr>
            <p:ph type="title"/>
          </p:nvPr>
        </p:nvSpPr>
        <p:spPr>
          <a:xfrm>
            <a:off x="1284288" y="192088"/>
            <a:ext cx="5294312" cy="915987"/>
          </a:xfrm>
        </p:spPr>
        <p:txBody>
          <a:bodyPr/>
          <a:lstStyle/>
          <a:p>
            <a:r>
              <a:rPr lang="zh-CN" altLang="en-US" sz="4000" b="1" dirty="0" smtClean="0"/>
              <a:t>消防车</a:t>
            </a:r>
          </a:p>
        </p:txBody>
      </p:sp>
      <p:sp>
        <p:nvSpPr>
          <p:cNvPr id="5122" name="文本占位符 6146"/>
          <p:cNvSpPr>
            <a:spLocks noGrp="1"/>
          </p:cNvSpPr>
          <p:nvPr>
            <p:ph sz="half" idx="1"/>
          </p:nvPr>
        </p:nvSpPr>
        <p:spPr>
          <a:xfrm>
            <a:off x="1321297" y="5517232"/>
            <a:ext cx="6491063" cy="892695"/>
          </a:xfr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zh-CN" altLang="en-US" sz="3600" noProof="1">
                <a:solidFill>
                  <a:schemeClr val="tx2"/>
                </a:solidFill>
              </a:rPr>
              <a:t>失火的时候一定需要它帮忙。</a:t>
            </a:r>
          </a:p>
        </p:txBody>
      </p:sp>
      <p:pic>
        <p:nvPicPr>
          <p:cNvPr id="6146" name="内容占位符 717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557224"/>
            <a:ext cx="6287870" cy="38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7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7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7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7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7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7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7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7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7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7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71"/>
</p:tagLst>
</file>

<file path=ppt/theme/theme1.xml><?xml version="1.0" encoding="utf-8"?>
<a:theme xmlns:a="http://schemas.openxmlformats.org/drawingml/2006/main" name="默认设计模板">
  <a:themeElements>
    <a:clrScheme name="自定义 13">
      <a:dk1>
        <a:srgbClr val="FFCC66"/>
      </a:dk1>
      <a:lt1>
        <a:srgbClr val="FFFFFF"/>
      </a:lt1>
      <a:dk2>
        <a:srgbClr val="000000"/>
      </a:dk2>
      <a:lt2>
        <a:srgbClr val="808080"/>
      </a:lt2>
      <a:accent1>
        <a:srgbClr val="E9527B"/>
      </a:accent1>
      <a:accent2>
        <a:srgbClr val="333399"/>
      </a:accent2>
      <a:accent3>
        <a:srgbClr val="FFFFFF"/>
      </a:accent3>
      <a:accent4>
        <a:srgbClr val="000000"/>
      </a:accent4>
      <a:accent5>
        <a:srgbClr val="E4ECF8"/>
      </a:accent5>
      <a:accent6>
        <a:srgbClr val="2D2D8A"/>
      </a:accent6>
      <a:hlink>
        <a:srgbClr val="009999"/>
      </a:hlink>
      <a:folHlink>
        <a:srgbClr val="99CC00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黑体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黑体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Pages>0</Pages>
  <Words>127</Words>
  <Characters>0</Characters>
  <Application>Microsoft Office PowerPoint</Application>
  <PresentationFormat>全屏显示(4:3)</PresentationFormat>
  <Lines>0</Lines>
  <Paragraphs>34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默认设计模板</vt:lpstr>
      <vt:lpstr>各种各样的车</vt:lpstr>
      <vt:lpstr>出租车</vt:lpstr>
      <vt:lpstr>挖土车</vt:lpstr>
      <vt:lpstr>水泥车</vt:lpstr>
      <vt:lpstr>公共汽车</vt:lpstr>
      <vt:lpstr>垃圾车</vt:lpstr>
      <vt:lpstr>洒水车</vt:lpstr>
      <vt:lpstr>PowerPoint 演示文稿</vt:lpstr>
      <vt:lpstr>救护车</vt:lpstr>
      <vt:lpstr>警车</vt:lpstr>
      <vt:lpstr>消防车</vt:lpstr>
    </vt:vector>
  </TitlesOfParts>
  <Manager/>
  <Company/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各种各样的车子</dc:title>
  <dc:subject/>
  <dc:creator>CHINA-0A8AA8405</dc:creator>
  <cp:keywords/>
  <dc:description/>
  <cp:lastModifiedBy>Administrator</cp:lastModifiedBy>
  <cp:revision>12</cp:revision>
  <dcterms:created xsi:type="dcterms:W3CDTF">2002-05-29T12:36:50Z</dcterms:created>
  <dcterms:modified xsi:type="dcterms:W3CDTF">2017-05-15T06:11:54Z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2052-10.1.0.5745</vt:lpwstr>
  </property>
</Properties>
</file>