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71755" y="-109855"/>
            <a:ext cx="12264390" cy="699960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9340" y="-40640"/>
            <a:ext cx="10142220" cy="68973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9810" y="-17780"/>
            <a:ext cx="10153015" cy="69043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2500" y="-45720"/>
            <a:ext cx="10285730" cy="69945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5370" y="635"/>
            <a:ext cx="10137775" cy="68941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9340" y="8255"/>
            <a:ext cx="10093325" cy="68630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4895" y="-635"/>
            <a:ext cx="10086340" cy="685863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张晓蕾</cp:lastModifiedBy>
  <cp:revision>3</cp:revision>
  <dcterms:created xsi:type="dcterms:W3CDTF">2021-07-23T09:05:00Z</dcterms:created>
  <dcterms:modified xsi:type="dcterms:W3CDTF">2021-07-31T08:42:19Z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