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60" r:id="rId4"/>
    <p:sldId id="259" r:id="rId5"/>
    <p:sldId id="258" r:id="rId6"/>
    <p:sldId id="261" r:id="rId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 varScale="1">
        <p:scale>
          <a:sx n="101" d="100"/>
          <a:sy n="101" d="100"/>
        </p:scale>
        <p:origin x="-1596" y="-246"/>
      </p:cViewPr>
      <p:guideLst>
        <p:guide orient="horz" pos="2143"/>
        <p:guide pos="289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321A44-805A-4852-B58E-E899BEE10D2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6812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67D6E-F170-469D-B8EC-09826F4967E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325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FD2191-A073-4CAA-B3D6-D84F4B0B7F4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71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9CF0D2-7028-4BB3-8977-DD08A88C31F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9147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289721-2EE3-4DD2-AD5B-510EE98AD61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263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031598-220C-4ACD-BC29-63BD99885C0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106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1681E-15D1-4CB9-A48B-B8B56BDF6A3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6288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A6302C-AA9A-465A-A249-4FB3761DF17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56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2F56C9-B308-4F97-A621-70B4BEF004E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5075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75FAB-CA7F-402E-9CB3-F35C6FEF84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7827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F2141B-63D8-4F45-A6B0-481ACAA8320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6475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buFont typeface="Arial" pitchFamily="34" charset="0"/>
              <a:buNone/>
              <a:defRPr sz="1400" noProof="1">
                <a:latin typeface="Arial" pitchFamily="34" charset="0"/>
              </a:defRPr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latin typeface="Arial" pitchFamily="34" charset="0"/>
              </a:defRPr>
            </a:lvl1pPr>
          </a:lstStyle>
          <a:p>
            <a:pPr>
              <a:defRPr/>
            </a:pPr>
            <a:fld id="{A6B06619-ACB3-49DD-81CA-593803CF0E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http://img.taopic.com/uploads/allimg/120918/219077-12091P95R79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04800"/>
            <a:ext cx="8312150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90600" y="1879600"/>
            <a:ext cx="6858000" cy="2387600"/>
          </a:xfrm>
        </p:spPr>
        <p:txBody>
          <a:bodyPr/>
          <a:lstStyle/>
          <a:p>
            <a:pPr eaLnBrk="1" hangingPunct="1">
              <a:defRPr/>
            </a:pPr>
            <a:r>
              <a:rPr lang="zh-CN" altLang="en-US" sz="11500" b="1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立</a:t>
            </a:r>
            <a:r>
              <a:rPr lang="zh-CN" altLang="en-US" sz="11500" b="1" spc="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起来</a:t>
            </a:r>
            <a:endParaRPr lang="zh-CN" altLang="en-US" sz="11500" b="1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30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4" t="444" r="-1564" b="-444"/>
          <a:stretch>
            <a:fillRect/>
          </a:stretch>
        </p:blipFill>
        <p:spPr bwMode="auto">
          <a:xfrm>
            <a:off x="838200" y="1295400"/>
            <a:ext cx="7564438" cy="475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http://img.goepe.com/201204/13355155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4" t="6140" r="7384" b="6757"/>
          <a:stretch>
            <a:fillRect/>
          </a:stretch>
        </p:blipFill>
        <p:spPr bwMode="auto">
          <a:xfrm>
            <a:off x="304800" y="228600"/>
            <a:ext cx="855027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http://images.onccc.com/i001/20130619/18/55a7eb551ec3f81bba427849179232b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685800"/>
            <a:ext cx="6667500" cy="526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http://www.carzy.com.cn/photo/RLfdXEJWW0dfQVdbNV1CBhYGLAQhKDcoNyw5Nyg3L05VUllHW0dfR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31" t="5376" r="13496" b="6178"/>
          <a:stretch>
            <a:fillRect/>
          </a:stretch>
        </p:blipFill>
        <p:spPr bwMode="auto">
          <a:xfrm>
            <a:off x="1833563" y="1295400"/>
            <a:ext cx="5291137" cy="421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图片 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04800" y="228600"/>
            <a:ext cx="8440738" cy="6300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Pages>0</Pages>
  <Words>2</Words>
  <Characters>0</Characters>
  <Application>Microsoft Office PowerPoint</Application>
  <DocSecurity>0</DocSecurity>
  <PresentationFormat>全屏显示(4:3)</PresentationFormat>
  <Lines>0</Lines>
  <Paragraphs>1</Paragraphs>
  <Slides>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1" baseType="lpstr">
      <vt:lpstr>Arial</vt:lpstr>
      <vt:lpstr>宋体</vt:lpstr>
      <vt:lpstr>Calibri</vt:lpstr>
      <vt:lpstr>微软雅黑</vt:lpstr>
      <vt:lpstr>默认设计模板</vt:lpstr>
      <vt:lpstr>立起来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7</cp:revision>
  <dcterms:created xsi:type="dcterms:W3CDTF">2015-11-22T09:37:52Z</dcterms:created>
  <dcterms:modified xsi:type="dcterms:W3CDTF">2017-06-08T15:06:26Z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2052-10.1.0.5745</vt:lpwstr>
  </property>
</Properties>
</file>