
<file path=[Content_Types].xml><?xml version="1.0" encoding="utf-8"?>
<Types xmlns="http://schemas.openxmlformats.org/package/2006/content-types">
  <Default Extension="jpeg" ContentType="image/jpeg"/>
  <Default Extension="png" ContentType="image/png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70" r:id="rId4"/>
    <p:sldId id="274" r:id="rId5"/>
    <p:sldId id="271" r:id="rId6"/>
    <p:sldId id="272" r:id="rId7"/>
    <p:sldId id="273" r:id="rId8"/>
    <p:sldId id="275" r:id="rId9"/>
    <p:sldId id="276" r:id="rId10"/>
    <p:sldId id="277" r:id="rId11"/>
    <p:sldId id="278" r:id="rId12"/>
    <p:sldId id="282" r:id="rId1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416" y="-90"/>
      </p:cViewPr>
      <p:guideLst>
        <p:guide orient="horz" pos="2160"/>
        <p:guide pos="285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07092-858E-40C1-A41B-3827A863E21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F4125-DC54-42A9-9120-52140D90FCB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07092-858E-40C1-A41B-3827A863E21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F4125-DC54-42A9-9120-52140D90FCB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07092-858E-40C1-A41B-3827A863E21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F4125-DC54-42A9-9120-52140D90FCB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07092-858E-40C1-A41B-3827A863E21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F4125-DC54-42A9-9120-52140D90FCB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07092-858E-40C1-A41B-3827A863E21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F4125-DC54-42A9-9120-52140D90FCB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07092-858E-40C1-A41B-3827A863E21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F4125-DC54-42A9-9120-52140D90FCB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07092-858E-40C1-A41B-3827A863E21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F4125-DC54-42A9-9120-52140D90FCB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07092-858E-40C1-A41B-3827A863E21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F4125-DC54-42A9-9120-52140D90FCB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07092-858E-40C1-A41B-3827A863E21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F4125-DC54-42A9-9120-52140D90FCB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07092-858E-40C1-A41B-3827A863E21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F4125-DC54-42A9-9120-52140D90FCB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07092-858E-40C1-A41B-3827A863E21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BF4125-DC54-42A9-9120-52140D90FCB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207092-858E-40C1-A41B-3827A863E21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BF4125-DC54-42A9-9120-52140D90FCB3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jpeg"/><Relationship Id="rId1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jpeg"/><Relationship Id="rId1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jpeg"/><Relationship Id="rId1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jpeg"/><Relationship Id="rId1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8.jpeg"/><Relationship Id="rId1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jpeg"/><Relationship Id="rId1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0.jpeg"/><Relationship Id="rId1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microsoft.com/office/2007/relationships/hdphoto" Target="../media/image12.wdp"/><Relationship Id="rId2" Type="http://schemas.openxmlformats.org/officeDocument/2006/relationships/image" Target="../media/image11.png"/><Relationship Id="rId1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pic4.nipic.com/20091213/197717_122244011866_2.jpg"/>
          <p:cNvPicPr>
            <a:picLocks noChangeAspect="1" noChangeArrowheads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5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ln>
            <a:noFill/>
          </a:ln>
        </p:spPr>
        <p:txBody>
          <a:bodyPr>
            <a:normAutofit/>
          </a:bodyPr>
          <a:lstStyle/>
          <a:p>
            <a:r>
              <a:rPr lang="zh-CN" altLang="en-US" sz="7200" b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年 夜 饭</a:t>
            </a:r>
            <a:endParaRPr lang="zh-CN" altLang="en-US" sz="72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tor\桌面\4685840_232454611186_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96"/>
          <a:stretch>
            <a:fillRect/>
          </a:stretch>
        </p:blipFill>
        <p:spPr bwMode="auto">
          <a:xfrm>
            <a:off x="827584" y="404664"/>
            <a:ext cx="7776864" cy="559376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2"/>
          <p:cNvSpPr/>
          <p:nvPr/>
        </p:nvSpPr>
        <p:spPr>
          <a:xfrm>
            <a:off x="3958188" y="6093296"/>
            <a:ext cx="12618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 smtClean="0">
                <a:latin typeface="黑体" panose="02010609060101010101" pitchFamily="2" charset="-122"/>
                <a:ea typeface="黑体" panose="02010609060101010101" pitchFamily="2" charset="-122"/>
              </a:rPr>
              <a:t>饺  子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slow">
    <p:randomBar dir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pic32.nipic.com/20130901/13492889_111227876000_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75"/>
          <a:stretch>
            <a:fillRect/>
          </a:stretch>
        </p:blipFill>
        <p:spPr bwMode="auto">
          <a:xfrm>
            <a:off x="323528" y="432048"/>
            <a:ext cx="8552047" cy="5385197"/>
          </a:xfrm>
          <a:prstGeom prst="rect">
            <a:avLst/>
          </a:prstGeom>
          <a:ln w="57150" cap="sq">
            <a:solidFill>
              <a:schemeClr val="bg1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2"/>
          <p:cNvSpPr/>
          <p:nvPr/>
        </p:nvSpPr>
        <p:spPr>
          <a:xfrm>
            <a:off x="3851920" y="6053226"/>
            <a:ext cx="16209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四喜丸子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slow">
    <p:randomBar dir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pic17.nipic.com/20110812/7530249_095623666000_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847"/>
          <a:stretch>
            <a:fillRect/>
          </a:stretch>
        </p:blipFill>
        <p:spPr bwMode="auto">
          <a:xfrm>
            <a:off x="310003" y="481339"/>
            <a:ext cx="8613111" cy="538519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矩形 3"/>
          <p:cNvSpPr/>
          <p:nvPr/>
        </p:nvSpPr>
        <p:spPr>
          <a:xfrm>
            <a:off x="3707904" y="6021288"/>
            <a:ext cx="19800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蜜汁叉烧肉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pic29.nipic.com/20130504/10873928_141900276180_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03"/>
          <a:stretch>
            <a:fillRect/>
          </a:stretch>
        </p:blipFill>
        <p:spPr bwMode="auto">
          <a:xfrm>
            <a:off x="467544" y="476672"/>
            <a:ext cx="8061939" cy="511256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  <a:headEnd/>
            <a:tailEnd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4030196" y="5949280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latin typeface="黑体" panose="02010609060101010101" pitchFamily="2" charset="-122"/>
                <a:ea typeface="黑体" panose="02010609060101010101" pitchFamily="2" charset="-122"/>
              </a:rPr>
              <a:t>红烧鱼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http://pic41.nipic.com/20140520/10201869_154944219000_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24"/>
          <a:stretch>
            <a:fillRect/>
          </a:stretch>
        </p:blipFill>
        <p:spPr bwMode="auto">
          <a:xfrm>
            <a:off x="539551" y="476672"/>
            <a:ext cx="8184189" cy="5184576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4154591" y="5877272"/>
            <a:ext cx="12618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白灼虾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slow">
    <p:randomBar dir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pic51.nipic.com/file/20141021/10688781_160545780000_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77"/>
          <a:stretch>
            <a:fillRect/>
          </a:stretch>
        </p:blipFill>
        <p:spPr bwMode="auto">
          <a:xfrm>
            <a:off x="611560" y="687445"/>
            <a:ext cx="8100476" cy="5155654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3923928" y="6093296"/>
            <a:ext cx="16209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黑体" panose="02010609060101010101" pitchFamily="2" charset="-122"/>
                <a:ea typeface="黑体" panose="02010609060101010101" pitchFamily="2" charset="-122"/>
              </a:rPr>
              <a:t>冰糖肘子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slow">
    <p:randomBar dir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pic.nipic.com/2008-03-24/200832418035269_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62"/>
          <a:stretch>
            <a:fillRect/>
          </a:stretch>
        </p:blipFill>
        <p:spPr bwMode="auto">
          <a:xfrm>
            <a:off x="539553" y="188640"/>
            <a:ext cx="7992888" cy="5715152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/>
          <p:cNvSpPr/>
          <p:nvPr/>
        </p:nvSpPr>
        <p:spPr>
          <a:xfrm>
            <a:off x="3905055" y="6093296"/>
            <a:ext cx="12618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 smtClean="0">
                <a:latin typeface="黑体" panose="02010609060101010101" pitchFamily="2" charset="-122"/>
                <a:ea typeface="黑体" panose="02010609060101010101" pitchFamily="2" charset="-122"/>
              </a:rPr>
              <a:t>八宝饭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https://timgsa.baidu.com/timg?image&amp;quality=80&amp;size=b9999_10000&amp;sec=1492687469453&amp;di=3c1a1e2e4ef4851fbc8d41d2745ee924&amp;imgtype=0&amp;src=http%3A%2F%2Fimg17.3lian.com%2Fd%2Ffile%2F201701%2F09%2F6d0f09eb1e7c19d5f54f0e981e1971c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997" y="692696"/>
            <a:ext cx="8704000" cy="489600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3894204" y="5852656"/>
            <a:ext cx="12618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 smtClean="0">
                <a:latin typeface="黑体" panose="02010609060101010101" pitchFamily="2" charset="-122"/>
                <a:ea typeface="黑体" panose="02010609060101010101" pitchFamily="2" charset="-122"/>
              </a:rPr>
              <a:t>年夜饭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894204" y="5852656"/>
            <a:ext cx="12618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 smtClean="0">
                <a:latin typeface="黑体" panose="02010609060101010101" pitchFamily="2" charset="-122"/>
                <a:ea typeface="黑体" panose="02010609060101010101" pitchFamily="2" charset="-122"/>
              </a:rPr>
              <a:t>年夜饭</a:t>
            </a:r>
            <a:endParaRPr lang="zh-CN" altLang="en-US" sz="28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2" name="图片 1" descr="&amp;pfm8620283623&amp;&amp;spt111&amp;&amp;bdt100&amp;&amp;wdt2550&amp;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/>
                </a14:imgProps>
              </a:ext>
            </a:extLst>
          </a:blip>
          <a:srcRect/>
          <a:stretch>
            <a:fillRect/>
          </a:stretch>
        </p:blipFill>
        <p:spPr>
          <a:xfrm>
            <a:off x="547370" y="828675"/>
            <a:ext cx="7956550" cy="460502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1770" y="704215"/>
            <a:ext cx="8709660" cy="549211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</Words>
  <Application>WPS 演示</Application>
  <PresentationFormat>全屏显示(4:3)</PresentationFormat>
  <Paragraphs>20</Paragraphs>
  <Slides>11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9" baseType="lpstr">
      <vt:lpstr>Arial</vt:lpstr>
      <vt:lpstr>宋体</vt:lpstr>
      <vt:lpstr>Wingdings</vt:lpstr>
      <vt:lpstr>微软雅黑</vt:lpstr>
      <vt:lpstr>黑体</vt:lpstr>
      <vt:lpstr>Arial Unicode MS</vt:lpstr>
      <vt:lpstr>Calibri</vt:lpstr>
      <vt:lpstr>Office 主题​​</vt:lpstr>
      <vt:lpstr>年 夜 饭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微软用户</dc:creator>
  <cp:lastModifiedBy>张晓蕾</cp:lastModifiedBy>
  <cp:revision>19</cp:revision>
  <dcterms:created xsi:type="dcterms:W3CDTF">2016-08-30T11:12:00Z</dcterms:created>
  <dcterms:modified xsi:type="dcterms:W3CDTF">2021-07-31T08:54:20Z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2052-11.1.0.10314</vt:lpwstr>
  </property>
</Properties>
</file>