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56" r:id="rId4"/>
    <p:sldId id="260" r:id="rId5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-642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950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960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455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926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8979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7168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618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476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052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704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18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9144000" cy="5143500"/>
            <a:chOff x="0" y="0"/>
            <a:chExt cx="9144000" cy="6858000"/>
          </a:xfrm>
        </p:grpSpPr>
        <p:sp>
          <p:nvSpPr>
            <p:cNvPr id="9" name="矩形 8"/>
            <p:cNvSpPr/>
            <p:nvPr/>
          </p:nvSpPr>
          <p:spPr>
            <a:xfrm>
              <a:off x="0" y="4333443"/>
              <a:ext cx="9144000" cy="2524557"/>
            </a:xfrm>
            <a:prstGeom prst="rect">
              <a:avLst/>
            </a:prstGeom>
            <a:blipFill dpi="0"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0" y="0"/>
              <a:ext cx="9144000" cy="4333443"/>
            </a:xfrm>
            <a:prstGeom prst="rect">
              <a:avLst/>
            </a:prstGeom>
            <a:blipFill dpi="0" rotWithShape="1"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Picture 19" descr="C:\Documents and Settings\Administrator\桌面\e7d69b35ba2783effe98eb6b3c4b9fdf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0370" y="361849"/>
              <a:ext cx="2823260" cy="28880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95663-5C37-49A6-BAD3-D136D95C0189}" type="datetimeFigureOut">
              <a:rPr lang="zh-CN" altLang="en-US" smtClean="0"/>
              <a:t>2017/5/11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963AE-E540-49F4-B2CD-E8E0CEF5F131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6" name="Picture 2" descr="C:\Documents and Settings\Administrator\桌面\293bce0d53fff3f1c291ae9ba19c4e96.png"/>
          <p:cNvPicPr>
            <a:picLocks noChangeAspect="1" noChangeArrowheads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219"/>
          <a:stretch/>
        </p:blipFill>
        <p:spPr bwMode="auto">
          <a:xfrm>
            <a:off x="3621862" y="0"/>
            <a:ext cx="5414634" cy="396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istrator\Desktop\新建文件夹\矢量（三联www.3lian.com） (5) [转换].png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789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203" y="1439633"/>
            <a:ext cx="5846571" cy="160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25507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timg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02"/>
            <a:ext cx="9138298" cy="514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istrator\Desktop\161831515767fc0efc871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08104" y="1923678"/>
            <a:ext cx="2088232" cy="295910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timg (3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080" y="2745300"/>
            <a:ext cx="1368152" cy="209514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024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istrator\Desktop\timg (1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729" y="1563638"/>
            <a:ext cx="2018439" cy="317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5576" y="708813"/>
            <a:ext cx="1731963" cy="298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istrator\Desktop\1357c913afa15c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106" y="3383719"/>
            <a:ext cx="1316493" cy="1535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Administrator\Desktop\00569ec7ccad279 (1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826803"/>
            <a:ext cx="1099938" cy="109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90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timg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102"/>
            <a:ext cx="9138298" cy="5149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istrator\Desktop\timg (8)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64888"/>
          <a:stretch/>
        </p:blipFill>
        <p:spPr bwMode="auto">
          <a:xfrm flipH="1">
            <a:off x="4664628" y="1779662"/>
            <a:ext cx="1676189" cy="3029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Administrator\Desktop\timg (8)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6" r="34808" b="50000"/>
          <a:stretch/>
        </p:blipFill>
        <p:spPr bwMode="auto">
          <a:xfrm flipH="1">
            <a:off x="5877387" y="1855824"/>
            <a:ext cx="1358909" cy="302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istrator\Desktop\sy_7325398727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15766"/>
            <a:ext cx="1455096" cy="2013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3770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0</Words>
  <Application>Microsoft Office PowerPoint</Application>
  <PresentationFormat>全屏显示(16:9)</PresentationFormat>
  <Paragraphs>0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xbany</cp:lastModifiedBy>
  <cp:revision>11</cp:revision>
  <dcterms:created xsi:type="dcterms:W3CDTF">2017-05-10T12:47:06Z</dcterms:created>
  <dcterms:modified xsi:type="dcterms:W3CDTF">2017-05-11T05:57:36Z</dcterms:modified>
</cp:coreProperties>
</file>