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-65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1999" cy="71999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 typeface="Arial" pitchFamily="34" charset="0"/>
              <a:buNone/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BDFAA1EC-68DE-444E-AA96-8E0741E1E45B}" type="datetimeFigureOut">
              <a:rPr lang="zh-CN" altLang="en-US"/>
              <a:pPr>
                <a:defRPr/>
              </a:pPr>
              <a:t>2017/3/29 Wednesday</a:t>
            </a:fld>
            <a:endParaRPr lang="en-US"/>
          </a:p>
        </p:txBody>
      </p:sp>
      <p:sp>
        <p:nvSpPr>
          <p:cNvPr id="6148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buFont typeface="Arial" pitchFamily="34" charset="0"/>
              <a:buNone/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F52731AB-9C64-4B0A-A56F-5EE95203CBAF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95170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481ACD-BD0D-4F6C-BC7F-81F561E44D02}" type="datetime1">
              <a:rPr lang="zh-CN" altLang="en-US"/>
              <a:pPr>
                <a:defRPr/>
              </a:pPr>
              <a:t>2017/3/29 Wednesday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701693-DA40-4F04-B1E5-BFD39C445249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566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27E41F-9AE3-4F82-AD00-89148E995376}" type="datetime1">
              <a:rPr lang="zh-CN" altLang="en-US"/>
              <a:pPr>
                <a:defRPr/>
              </a:pPr>
              <a:t>2017/3/29 Wednesday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E048B2-1330-451C-9C79-6F973158B66E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948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D2A340-2781-4881-893E-54BA42EE95CB}" type="datetime1">
              <a:rPr lang="zh-CN" altLang="en-US"/>
              <a:pPr>
                <a:defRPr/>
              </a:pPr>
              <a:t>2017/3/29 Wednesday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9890B7-E995-435B-A613-41F05C1CCC94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465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2C447-CD4B-4607-8E3B-869C66B9C778}" type="datetime1">
              <a:rPr lang="zh-CN" altLang="en-US"/>
              <a:pPr>
                <a:defRPr/>
              </a:pPr>
              <a:t>2017/3/29 Wednesday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4EF43B-940D-4ACE-BC70-954F3B81C422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6204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B91943-1084-4A39-92BD-6F32E99F8CD9}" type="datetime1">
              <a:rPr lang="zh-CN" altLang="en-US"/>
              <a:pPr>
                <a:defRPr/>
              </a:pPr>
              <a:t>2017/3/29 Wednesday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02B230-BB09-4D60-AB92-B1FD6CEC1CBF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280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899704-76C6-40D6-9FCB-34833BD87191}" type="datetime1">
              <a:rPr lang="zh-CN" altLang="en-US"/>
              <a:pPr>
                <a:defRPr/>
              </a:pPr>
              <a:t>2017/3/29 Wednesday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90287-F0B0-46FA-B476-01E51F15BAF4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202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23CE3F-377F-42FC-AD3C-2EBB696E77C2}" type="datetime1">
              <a:rPr lang="zh-CN" altLang="en-US"/>
              <a:pPr>
                <a:defRPr/>
              </a:pPr>
              <a:t>2017/3/29 Wednesday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3367F1-7B81-4F80-BB54-EAE2AE78B09D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160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B02B05-19FE-473B-9E59-E74D706B22F0}" type="datetime1">
              <a:rPr lang="zh-CN" altLang="en-US"/>
              <a:pPr>
                <a:defRPr/>
              </a:pPr>
              <a:t>2017/3/29 Wednesday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2CB90A-7C5A-403C-B4BE-A752B1D64CFB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7547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7B2EC9-216C-4921-853E-EDADA560A2A6}" type="datetime1">
              <a:rPr lang="zh-CN" altLang="en-US"/>
              <a:pPr>
                <a:defRPr/>
              </a:pPr>
              <a:t>2017/3/29 Wednesday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2367A1-7E45-44B6-9349-1A9DF376C4B1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3264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1C648C-4349-47C3-B6E0-F86D9F67BF93}" type="datetime1">
              <a:rPr lang="zh-CN" altLang="en-US"/>
              <a:pPr>
                <a:defRPr/>
              </a:pPr>
              <a:t>2017/3/29 Wednesday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827EC9-3B71-4404-802D-4E0023A4186D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7750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93FD80-7C80-42AE-9DB3-403EC72A3296}" type="datetime1">
              <a:rPr lang="zh-CN" altLang="en-US"/>
              <a:pPr>
                <a:defRPr/>
              </a:pPr>
              <a:t>2017/3/29 Wednesday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587778-8600-462D-AC80-04638B41A230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093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 typeface="Arial" pitchFamily="34" charset="0"/>
              <a:buNone/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CEFA63C3-FE05-4174-B57E-34F499CFF13B}" type="datetime1">
              <a:rPr lang="zh-CN" altLang="en-US"/>
              <a:pPr>
                <a:defRPr/>
              </a:pPr>
              <a:t>2017/3/29 Wednesday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buFont typeface="Arial" pitchFamily="34" charset="0"/>
              <a:buNone/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2D1B1560-2B1E-46B9-B86D-6B7F593D2DB0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22"/>
          <a:stretch>
            <a:fillRect/>
          </a:stretch>
        </p:blipFill>
        <p:spPr bwMode="auto">
          <a:xfrm>
            <a:off x="541338" y="320675"/>
            <a:ext cx="3068637" cy="326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63"/>
          <a:stretch>
            <a:fillRect/>
          </a:stretch>
        </p:blipFill>
        <p:spPr bwMode="auto">
          <a:xfrm>
            <a:off x="5076825" y="0"/>
            <a:ext cx="3860800" cy="333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71"/>
          <a:stretch>
            <a:fillRect/>
          </a:stretch>
        </p:blipFill>
        <p:spPr bwMode="auto">
          <a:xfrm>
            <a:off x="428625" y="3001963"/>
            <a:ext cx="3292475" cy="367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1025" y="3335338"/>
            <a:ext cx="2314575" cy="343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975" y="620713"/>
            <a:ext cx="1927225" cy="5621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66700" y="149225"/>
            <a:ext cx="3813175" cy="658812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Documents and Settings\Owner\桌面\竹.jpg竹"/>
          <p:cNvPicPr>
            <a:picLocks noChangeAspect="1" noChangeArrowheads="1"/>
          </p:cNvPicPr>
          <p:nvPr/>
        </p:nvPicPr>
        <p:blipFill rotWithShape="1">
          <a:blip r:embed="rId4"/>
          <a:srcRect b="2481"/>
          <a:stretch/>
        </p:blipFill>
        <p:spPr bwMode="auto">
          <a:xfrm>
            <a:off x="4557713" y="149225"/>
            <a:ext cx="4302125" cy="658812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12725" y="493713"/>
            <a:ext cx="4308475" cy="60198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Documents and Settings\Owner\桌面\t01ea9610b477bb9f76.jpgt01ea9610b477bb9f76"/>
          <p:cNvPicPr>
            <a:picLocks noChangeAspect="1" noChangeArrowheads="1"/>
          </p:cNvPicPr>
          <p:nvPr/>
        </p:nvPicPr>
        <p:blipFill rotWithShape="1">
          <a:blip r:embed="rId4"/>
          <a:srcRect t="9339" b="2891"/>
          <a:stretch/>
        </p:blipFill>
        <p:spPr bwMode="auto">
          <a:xfrm>
            <a:off x="4940300" y="493713"/>
            <a:ext cx="4062413" cy="60198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Owner\桌面\3.jpg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39"/>
          <a:stretch>
            <a:fillRect/>
          </a:stretch>
        </p:blipFill>
        <p:spPr bwMode="auto">
          <a:xfrm>
            <a:off x="-127000" y="0"/>
            <a:ext cx="4537075" cy="657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 descr="C:\Documents and Settings\Owner\桌面\Img358630428.jpgImg35863042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8450" y="36513"/>
            <a:ext cx="5089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F0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7C6E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0DFF0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5" baseType="lpstr">
      <vt:lpstr>默认设计模板</vt:lpstr>
      <vt:lpstr>PowerPoint 演示文稿</vt:lpstr>
      <vt:lpstr>PowerPoint 演示文稿</vt:lpstr>
      <vt:lpstr>PowerPoint 演示文稿</vt:lpstr>
      <vt:lpstr>PowerPoint 演示文稿</vt:lpstr>
    </vt:vector>
  </TitlesOfParts>
  <Company>二幼</Company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杨样</dc:creator>
  <cp:lastModifiedBy>Administrator</cp:lastModifiedBy>
  <cp:revision>10</cp:revision>
  <dcterms:created xsi:type="dcterms:W3CDTF">2013-01-25T01:44:32Z</dcterms:created>
  <dcterms:modified xsi:type="dcterms:W3CDTF">2017-03-29T12:53:29Z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2052-9.1.0.4993</vt:lpwstr>
  </property>
</Properties>
</file>