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0205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582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771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604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602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624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07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7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1848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119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6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43762-4776-4365-A71D-C88A084824D6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536D0-2CEA-4C3A-9608-6C042AFFF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732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ic.365jilin.com/uploads/allimg/130529/1452-13052ZZ03I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64" b="100000" l="1036" r="89378">
                        <a14:backgroundMark x1="9845" y1="95268" x2="9845" y2="95268"/>
                        <a14:backgroundMark x1="6477" y1="90852" x2="6477" y2="90852"/>
                        <a14:backgroundMark x1="20207" y1="93375" x2="20207" y2="93375"/>
                        <a14:backgroundMark x1="1813" y1="79180" x2="1813" y2="79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1"/>
            <a:ext cx="420872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85800" y="1556792"/>
            <a:ext cx="7772400" cy="1470025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8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小  当  家</a:t>
            </a:r>
            <a:endParaRPr lang="zh-CN" altLang="en-US" sz="8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1987624" y="3287415"/>
            <a:ext cx="6400800" cy="1752600"/>
          </a:xfrm>
        </p:spPr>
        <p:txBody>
          <a:bodyPr>
            <a:normAutofit/>
          </a:bodyPr>
          <a:lstStyle/>
          <a:p>
            <a:r>
              <a:rPr lang="en-US" altLang="zh-CN" sz="4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44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认识人民币</a:t>
            </a:r>
          </a:p>
        </p:txBody>
      </p:sp>
    </p:spTree>
    <p:extLst>
      <p:ext uri="{BB962C8B-B14F-4D97-AF65-F5344CB8AC3E}">
        <p14:creationId xmlns:p14="http://schemas.microsoft.com/office/powerpoint/2010/main" val="3717055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603" y="3531016"/>
            <a:ext cx="3225397" cy="3326984"/>
          </a:xfrm>
          <a:prstGeom prst="rect">
            <a:avLst/>
          </a:prstGeom>
        </p:spPr>
      </p:pic>
      <p:pic>
        <p:nvPicPr>
          <p:cNvPr id="1029" name="Picture 5" descr="D:\大班\小当家——认识人民币\2元正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36" y="3356992"/>
            <a:ext cx="5688632" cy="248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464204" y="692695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32240" y="3356991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1026" name="Picture 2" descr="https://timgsa.baidu.com/timg?image&amp;quality=80&amp;size=b10000_10000&amp;sec=1490791784&amp;di=cc86ae7b512525279e1c1c5e99067b3c&amp;src=http://pic.xx007.cn/uploadfile/2014-2-24/20142242125535702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0" t="15260" r="6186" b="15692"/>
          <a:stretch/>
        </p:blipFill>
        <p:spPr bwMode="auto">
          <a:xfrm>
            <a:off x="1907704" y="620688"/>
            <a:ext cx="4989251" cy="248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02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74333" y="620688"/>
            <a:ext cx="5243478" cy="24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603" y="3531016"/>
            <a:ext cx="3225397" cy="33269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464204" y="692695"/>
            <a:ext cx="8771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8224" y="335699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0" name="Picture 2" descr="https://timgsa.baidu.com/timg?image&amp;quality=80&amp;size=b9999_10000&amp;sec=1490801991146&amp;di=431c4485c73c387f53029ea37bd11b88&amp;imgtype=0&amp;src=http%3A%2F%2Fwww.microfotos.com%2Fpic%2F0%2F66%2F6622%2F662230preview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7" y="3429000"/>
            <a:ext cx="5082351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30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0939" y="620688"/>
            <a:ext cx="5358139" cy="25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603" y="3531016"/>
            <a:ext cx="3225397" cy="3326984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2680" y="3356992"/>
            <a:ext cx="5915676" cy="27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164288" y="62758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32240" y="335699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50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699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7614" y="1738241"/>
            <a:ext cx="6160824" cy="29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603" y="3531016"/>
            <a:ext cx="3225397" cy="33269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779912" y="4797152"/>
            <a:ext cx="1338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100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013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603" y="3531016"/>
            <a:ext cx="3225397" cy="332698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779912" y="4797152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36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元硬币</a:t>
            </a:r>
            <a:endParaRPr lang="zh-CN" altLang="en-US" sz="36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050" name="Picture 2" descr="D:\大班\小当家——认识人民币\1元硬币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56792"/>
            <a:ext cx="4752528" cy="2192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798389" y="3748979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正面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4088" y="3764158"/>
            <a:ext cx="9541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000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反面</a:t>
            </a:r>
            <a:endParaRPr lang="zh-CN" altLang="en-US" sz="3000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058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25</Words>
  <Application>Microsoft Office PowerPoint</Application>
  <PresentationFormat>全屏显示(4:3)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小  当  家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Administrator</cp:lastModifiedBy>
  <cp:revision>6</cp:revision>
  <dcterms:created xsi:type="dcterms:W3CDTF">2016-08-13T12:03:59Z</dcterms:created>
  <dcterms:modified xsi:type="dcterms:W3CDTF">2017-05-03T14:05:56Z</dcterms:modified>
</cp:coreProperties>
</file>