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6" r:id="rId3"/>
    <p:sldId id="262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embeddedFontLst>
    <p:embeddedFont>
      <p:font typeface="微软雅黑" panose="020B0503020204020204" pitchFamily="34" charset="-122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53" autoAdjust="0"/>
    <p:restoredTop sz="94660"/>
  </p:normalViewPr>
  <p:slideViewPr>
    <p:cSldViewPr>
      <p:cViewPr varScale="1">
        <p:scale>
          <a:sx n="76" d="100"/>
          <a:sy n="76" d="100"/>
        </p:scale>
        <p:origin x="-108" y="-7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0EADC-945B-4C52-861B-2B2084446034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BBF1A-12AA-43F1-A7B4-BA1DBB2AE6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946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37455-A8A9-438E-A64D-626ECDAFC26A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ED31D-2B1A-4F1F-812D-7FB6B95367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16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2B059-8FB8-4F04-8F67-8A52A1967FB2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62312-5E00-4B09-A1DF-F8F51662EB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559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BDB1E-5950-4C75-A73A-028AE56D5BA8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08844-9834-4FAE-92E1-3BEF06E635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791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E2CDA-D627-4A6B-AB77-2C2F1BEAA2D7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E2B14-CFBE-4B03-A49F-C595FE498C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944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E5F36-8CEA-476E-8DE7-08D62CD49B19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64AFD-EBF5-4FC7-B902-5992AE1D64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731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78FDD-CB11-452D-A725-986212F9F57A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9A2D2-4D5E-49AB-AD1D-C7CB1E25C4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63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A82D6-B362-4B72-AD2B-95AFA0FA23B3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799F-FA58-4450-8FD4-89DBD3A42B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824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CFDD5-CE47-4E18-A25D-2EB163265CFB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0046D-BD26-42CA-AC5E-2E150213DC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822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CB1B9-0A29-4309-B95E-1F0D29D3BDA0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2C6E2-D683-491B-A3E8-B47984C941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834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9F838-A1B7-40F3-8ED7-8ADDBD2D9D39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8E5C5-D58D-4AA6-93F0-32902BCA0E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83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1CD9598-4D90-4886-8C9E-ECAC5E5B82F6}" type="datetimeFigureOut">
              <a:rPr lang="zh-CN" altLang="en-US"/>
              <a:pPr>
                <a:defRPr/>
              </a:pPr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3C78BA0-D507-4EFE-9C72-D7F39127C8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桌面\sy_649715946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菊  花</a:t>
            </a:r>
            <a:endParaRPr lang="zh-CN" altLang="en-US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844675"/>
            <a:ext cx="9144000" cy="23764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98168" y="2247007"/>
            <a:ext cx="460628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zh-CN" sz="7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彩纸</a:t>
            </a:r>
            <a:r>
              <a:rPr lang="zh-CN" altLang="zh-CN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菊花</a:t>
            </a:r>
            <a:endParaRPr lang="zh-CN" altLang="en-US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5" r="23693"/>
          <a:stretch/>
        </p:blipFill>
        <p:spPr>
          <a:xfrm>
            <a:off x="505351" y="1268760"/>
            <a:ext cx="3490585" cy="3459582"/>
          </a:xfrm>
          <a:prstGeom prst="ellipse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2650" y="115888"/>
            <a:ext cx="4127500" cy="5761037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15888"/>
            <a:ext cx="4114800" cy="5761037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2051720" y="5760640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1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505797" y="5818038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2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t="22564" b="19180"/>
          <a:stretch/>
        </p:blipFill>
        <p:spPr>
          <a:xfrm>
            <a:off x="4716463" y="836613"/>
            <a:ext cx="4205287" cy="4356100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t="21385" b="20359"/>
          <a:stretch/>
        </p:blipFill>
        <p:spPr>
          <a:xfrm>
            <a:off x="179388" y="838200"/>
            <a:ext cx="4206875" cy="4356100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2051720" y="5373216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3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505797" y="5430614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4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t="23436" b="16051"/>
          <a:stretch/>
        </p:blipFill>
        <p:spPr>
          <a:xfrm>
            <a:off x="4983069" y="348480"/>
            <a:ext cx="3881437" cy="4176712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13692" r="23949"/>
          <a:stretch/>
        </p:blipFill>
        <p:spPr>
          <a:xfrm>
            <a:off x="155136" y="332656"/>
            <a:ext cx="4629150" cy="4176712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1927576" y="5157192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5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81653" y="5214590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6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t="13139" b="14144"/>
          <a:stretch/>
        </p:blipFill>
        <p:spPr>
          <a:xfrm>
            <a:off x="4891088" y="314325"/>
            <a:ext cx="3857625" cy="4986338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t="25095" b="2187"/>
          <a:stretch/>
        </p:blipFill>
        <p:spPr>
          <a:xfrm>
            <a:off x="441325" y="314325"/>
            <a:ext cx="3857625" cy="4986338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2051720" y="5544616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7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505797" y="5602014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8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844675"/>
            <a:ext cx="9144000" cy="23764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347864" y="2130425"/>
            <a:ext cx="5110336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zh-CN" sz="7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纸杯菊花</a:t>
            </a:r>
            <a:endParaRPr lang="zh-CN" altLang="en-US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91" b="25798"/>
          <a:stretch/>
        </p:blipFill>
        <p:spPr>
          <a:xfrm>
            <a:off x="300281" y="1225606"/>
            <a:ext cx="3623647" cy="3614700"/>
          </a:xfrm>
          <a:prstGeom prst="ellipse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r="17036"/>
          <a:stretch/>
        </p:blipFill>
        <p:spPr>
          <a:xfrm>
            <a:off x="3711575" y="2944813"/>
            <a:ext cx="5308600" cy="3598862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l="18052"/>
          <a:stretch/>
        </p:blipFill>
        <p:spPr>
          <a:xfrm>
            <a:off x="169863" y="115888"/>
            <a:ext cx="4881562" cy="3600450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4283968" y="260648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1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44408" y="3212976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2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l="12544" r="14599"/>
          <a:stretch/>
        </p:blipFill>
        <p:spPr>
          <a:xfrm>
            <a:off x="4140200" y="2924175"/>
            <a:ext cx="4662488" cy="3600450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l="27216" r="5246"/>
          <a:stretch/>
        </p:blipFill>
        <p:spPr>
          <a:xfrm>
            <a:off x="107950" y="115888"/>
            <a:ext cx="4322763" cy="3600450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3791268" y="260648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3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60674" y="2924944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4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8" r="12462"/>
          <a:stretch>
            <a:fillRect/>
          </a:stretch>
        </p:blipFill>
        <p:spPr bwMode="auto">
          <a:xfrm>
            <a:off x="4383088" y="2600325"/>
            <a:ext cx="4546600" cy="3997325"/>
          </a:xfrm>
          <a:prstGeom prst="rect">
            <a:avLst/>
          </a:prstGeom>
          <a:noFill/>
          <a:ln w="38100" cap="sq">
            <a:solidFill>
              <a:srgbClr val="DCE6F2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1" r="18153"/>
          <a:stretch>
            <a:fillRect/>
          </a:stretch>
        </p:blipFill>
        <p:spPr bwMode="auto">
          <a:xfrm>
            <a:off x="123825" y="152400"/>
            <a:ext cx="4448175" cy="3997325"/>
          </a:xfrm>
          <a:prstGeom prst="rect">
            <a:avLst/>
          </a:prstGeom>
          <a:noFill/>
          <a:ln w="38100" cap="sq">
            <a:solidFill>
              <a:srgbClr val="DCE6F2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883365" y="223921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5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72678" y="2780928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6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3"/>
          <p:cNvGrpSpPr>
            <a:grpSpLocks/>
          </p:cNvGrpSpPr>
          <p:nvPr/>
        </p:nvGrpSpPr>
        <p:grpSpPr bwMode="auto">
          <a:xfrm>
            <a:off x="179388" y="220663"/>
            <a:ext cx="8736012" cy="6461125"/>
            <a:chOff x="179512" y="188640"/>
            <a:chExt cx="7509575" cy="555395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/>
            <a:srcRect t="25603" b="15385"/>
            <a:stretch/>
          </p:blipFill>
          <p:spPr>
            <a:xfrm>
              <a:off x="179512" y="188640"/>
              <a:ext cx="3857817" cy="4047424"/>
            </a:xfrm>
            <a:prstGeom prst="rect">
              <a:avLst/>
            </a:prstGeom>
            <a:ln w="38100" cap="sq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/>
            <a:srcRect t="18091" b="25798"/>
            <a:stretch/>
          </p:blipFill>
          <p:spPr>
            <a:xfrm>
              <a:off x="3831270" y="1894399"/>
              <a:ext cx="3857817" cy="3848191"/>
            </a:xfrm>
            <a:prstGeom prst="rect">
              <a:avLst/>
            </a:prstGeom>
            <a:ln w="38100" cap="sq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5" name="矩形 4"/>
          <p:cNvSpPr/>
          <p:nvPr/>
        </p:nvSpPr>
        <p:spPr>
          <a:xfrm>
            <a:off x="4125120" y="304157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7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44408" y="2276872"/>
            <a:ext cx="54213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8</a:t>
            </a:r>
            <a:endParaRPr lang="zh-CN" altLang="en-US" sz="54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22</Words>
  <Application>Microsoft Office PowerPoint</Application>
  <PresentationFormat>全屏显示(4:3)</PresentationFormat>
  <Paragraphs>19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Arial</vt:lpstr>
      <vt:lpstr>宋体</vt:lpstr>
      <vt:lpstr>微软雅黑</vt:lpstr>
      <vt:lpstr>Calibri</vt:lpstr>
      <vt:lpstr>Office 主题​​</vt:lpstr>
      <vt:lpstr>菊  花</vt:lpstr>
      <vt:lpstr>彩纸菊花</vt:lpstr>
      <vt:lpstr>PowerPoint 演示文稿</vt:lpstr>
      <vt:lpstr>PowerPoint 演示文稿</vt:lpstr>
      <vt:lpstr>PowerPoint 演示文稿</vt:lpstr>
      <vt:lpstr>PowerPoint 演示文稿</vt:lpstr>
      <vt:lpstr>纸杯菊花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菊花</dc:title>
  <dc:creator>微软用户</dc:creator>
  <cp:lastModifiedBy>Administrator</cp:lastModifiedBy>
  <cp:revision>10</cp:revision>
  <dcterms:created xsi:type="dcterms:W3CDTF">2016-09-10T09:20:57Z</dcterms:created>
  <dcterms:modified xsi:type="dcterms:W3CDTF">2017-05-25T13:56:08Z</dcterms:modified>
</cp:coreProperties>
</file>