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63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E8A75-7A91-4BD8-9EF4-BF32EC7499DF}" type="datetimeFigureOut">
              <a:rPr lang="zh-CN" altLang="en-US" smtClean="0"/>
              <a:t>2017/6/14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98DD3-444B-4DCB-8FE6-BCDAB74584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397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E8A75-7A91-4BD8-9EF4-BF32EC7499DF}" type="datetimeFigureOut">
              <a:rPr lang="zh-CN" altLang="en-US" smtClean="0"/>
              <a:t>2017/6/14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98DD3-444B-4DCB-8FE6-BCDAB74584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8293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E8A75-7A91-4BD8-9EF4-BF32EC7499DF}" type="datetimeFigureOut">
              <a:rPr lang="zh-CN" altLang="en-US" smtClean="0"/>
              <a:t>2017/6/14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98DD3-444B-4DCB-8FE6-BCDAB74584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7868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E8A75-7A91-4BD8-9EF4-BF32EC7499DF}" type="datetimeFigureOut">
              <a:rPr lang="zh-CN" altLang="en-US" smtClean="0"/>
              <a:t>2017/6/14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98DD3-444B-4DCB-8FE6-BCDAB74584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23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E8A75-7A91-4BD8-9EF4-BF32EC7499DF}" type="datetimeFigureOut">
              <a:rPr lang="zh-CN" altLang="en-US" smtClean="0"/>
              <a:t>2017/6/14 Wednesday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98DD3-444B-4DCB-8FE6-BCDAB74584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5203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E8A75-7A91-4BD8-9EF4-BF32EC7499DF}" type="datetimeFigureOut">
              <a:rPr lang="zh-CN" altLang="en-US" smtClean="0"/>
              <a:t>2017/6/14 Wednesday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98DD3-444B-4DCB-8FE6-BCDAB74584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8797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E8A75-7A91-4BD8-9EF4-BF32EC7499DF}" type="datetimeFigureOut">
              <a:rPr lang="zh-CN" altLang="en-US" smtClean="0"/>
              <a:t>2017/6/14 Wednesday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98DD3-444B-4DCB-8FE6-BCDAB74584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3985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E8A75-7A91-4BD8-9EF4-BF32EC7499DF}" type="datetimeFigureOut">
              <a:rPr lang="zh-CN" altLang="en-US" smtClean="0"/>
              <a:t>2017/6/14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98DD3-444B-4DCB-8FE6-BCDAB74584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2538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E8A75-7A91-4BD8-9EF4-BF32EC7499DF}" type="datetimeFigureOut">
              <a:rPr lang="zh-CN" altLang="en-US" smtClean="0"/>
              <a:t>2017/6/14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98DD3-444B-4DCB-8FE6-BCDAB74584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4314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E8A75-7A91-4BD8-9EF4-BF32EC7499DF}" type="datetimeFigureOut">
              <a:rPr lang="zh-CN" altLang="en-US" smtClean="0"/>
              <a:t>2017/6/14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98DD3-444B-4DCB-8FE6-BCDAB74584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046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E8A75-7A91-4BD8-9EF4-BF32EC7499DF}" type="datetimeFigureOut">
              <a:rPr lang="zh-CN" altLang="en-US" smtClean="0"/>
              <a:t>2017/6/14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98DD3-444B-4DCB-8FE6-BCDAB74584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4055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6E8A75-7A91-4BD8-9EF4-BF32EC7499DF}" type="datetimeFigureOut">
              <a:rPr lang="zh-CN" altLang="en-US" smtClean="0"/>
              <a:t>2017/6/14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798DD3-444B-4DCB-8FE6-BCDAB74584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9222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timgsa.baidu.com/timg?image&amp;quality=80&amp;size=b10000_10000&amp;sec=1490371636&amp;di=a70d103d2eebbe3957569742dde72f81&amp;src=http://pic19.nipic.com/20120306/2786001_060133084000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42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91" r="5722"/>
          <a:stretch/>
        </p:blipFill>
        <p:spPr bwMode="auto">
          <a:xfrm>
            <a:off x="1384300" y="1724639"/>
            <a:ext cx="6629400" cy="1938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40223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timgsa.baidu.com/timg?image&amp;quality=80&amp;size=b9999_10000&amp;sec=1490380030849&amp;di=1bbdf1a512b855544400b0cbfadbfe91&amp;imgtype=0&amp;src=http%3A%2F%2Fimg763.ph.126.net%2F4_tvAK21t1UdE9lKKuiy0g%3D%3D%2F4832362400168902095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648" y="-11500"/>
            <a:ext cx="6120680" cy="6863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77217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1" y="2673507"/>
            <a:ext cx="3816424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4783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jitu5.com/uploads/allimg/110326/9124-1103261112215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06" t="14491" r="9056" b="12470"/>
          <a:stretch/>
        </p:blipFill>
        <p:spPr bwMode="auto">
          <a:xfrm>
            <a:off x="-13544" y="476672"/>
            <a:ext cx="9157544" cy="6063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00696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0</Words>
  <Application>Microsoft Office PowerPoint</Application>
  <PresentationFormat>全屏显示(4:3)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5" baseType="lpstr">
      <vt:lpstr>Office 主题​​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7</cp:revision>
  <dcterms:created xsi:type="dcterms:W3CDTF">2017-03-24T15:39:24Z</dcterms:created>
  <dcterms:modified xsi:type="dcterms:W3CDTF">2017-06-14T14:51:07Z</dcterms:modified>
</cp:coreProperties>
</file>