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9" r:id="rId9"/>
    <p:sldId id="27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854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00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88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96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F4C99-5492-4767-904B-CA87733DB359}" type="datetime1">
              <a:rPr lang="zh-CN" altLang="en-US"/>
              <a:pPr>
                <a:defRPr/>
              </a:pPr>
              <a:t>2017/3/29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E149-A49C-4505-915A-3FA8276DEC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6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4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5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4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4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28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3285-5929-4357-9F45-6EDFC32A4B91}" type="datetimeFigureOut">
              <a:rPr lang="zh-CN" altLang="en-US" smtClean="0"/>
              <a:t>2017/3/29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BDA7-C529-4F74-82BA-7E4AB5BA5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99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9792" y="2130425"/>
            <a:ext cx="5252120" cy="1470025"/>
          </a:xfrm>
        </p:spPr>
        <p:txBody>
          <a:bodyPr>
            <a:normAutofit/>
          </a:bodyPr>
          <a:lstStyle/>
          <a:p>
            <a:pPr algn="r"/>
            <a:r>
              <a:rPr lang="zh-CN" altLang="zh-CN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植物的身体</a:t>
            </a:r>
            <a:endParaRPr lang="zh-CN" alt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C:\Documents and Settings\Administrator\桌面\dbe53bc00a678cdf308ae03bf752a7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" y="0"/>
            <a:ext cx="4263437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华子新公司\柳琳\植物的身体\图片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5"/>
          <a:stretch/>
        </p:blipFill>
        <p:spPr bwMode="auto">
          <a:xfrm>
            <a:off x="2091403" y="603899"/>
            <a:ext cx="2773710" cy="15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华子新公司\柳琳\植物的身体\图片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b="42667"/>
          <a:stretch/>
        </p:blipFill>
        <p:spPr bwMode="auto">
          <a:xfrm>
            <a:off x="2091403" y="2192133"/>
            <a:ext cx="2773710" cy="14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华子新公司\柳琳\植物的身体\图片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3"/>
          <a:stretch/>
        </p:blipFill>
        <p:spPr bwMode="auto">
          <a:xfrm>
            <a:off x="2091403" y="3614057"/>
            <a:ext cx="2773710" cy="22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.hiphotos.baidu.com/baike/w%3D268%3Bg%3D0/sign=ab4d02d28244ebf86d716339e1c2b017/8694a4c27d1ed21bced91534a86eddc450da3f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34" y="885117"/>
            <a:ext cx="1260000" cy="130701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3.fengniao.com/forum/attachpics/589/75/235348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r="24291" b="21404"/>
          <a:stretch/>
        </p:blipFill>
        <p:spPr bwMode="auto">
          <a:xfrm>
            <a:off x="5557181" y="2558001"/>
            <a:ext cx="1260000" cy="123103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ocs.ebdoor.com/Image/InfoContentImage/ProductDesc/2014/10/26/90/90ac7383-04c7-475c-a7dd-1c95ca975df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13" y="4168679"/>
            <a:ext cx="1260000" cy="1132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55576" y="4149080"/>
            <a:ext cx="1839883" cy="523220"/>
            <a:chOff x="1003925" y="4149080"/>
            <a:chExt cx="1839883" cy="523220"/>
          </a:xfrm>
        </p:grpSpPr>
        <p:sp>
          <p:nvSpPr>
            <p:cNvPr id="4" name="矩形 3"/>
            <p:cNvSpPr/>
            <p:nvPr/>
          </p:nvSpPr>
          <p:spPr>
            <a:xfrm>
              <a:off x="1003925" y="41490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黑体" pitchFamily="2" charset="-122"/>
                  <a:ea typeface="黑体" pitchFamily="2" charset="-122"/>
                </a:rPr>
                <a:t>根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59355" y="4410690"/>
              <a:ext cx="11844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95259" y="2926640"/>
            <a:ext cx="2304256" cy="523220"/>
            <a:chOff x="1043608" y="2926640"/>
            <a:chExt cx="2304256" cy="523220"/>
          </a:xfrm>
        </p:grpSpPr>
        <p:sp>
          <p:nvSpPr>
            <p:cNvPr id="5" name="矩形 4"/>
            <p:cNvSpPr/>
            <p:nvPr/>
          </p:nvSpPr>
          <p:spPr>
            <a:xfrm>
              <a:off x="1043608" y="292664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黑体" pitchFamily="2" charset="-122"/>
                  <a:ea typeface="黑体" pitchFamily="2" charset="-122"/>
                </a:rPr>
                <a:t>茎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659354" y="3188250"/>
              <a:ext cx="16885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67269" y="1268760"/>
            <a:ext cx="1387991" cy="523220"/>
            <a:chOff x="1115618" y="1268760"/>
            <a:chExt cx="1387991" cy="523220"/>
          </a:xfrm>
        </p:grpSpPr>
        <p:sp>
          <p:nvSpPr>
            <p:cNvPr id="6" name="矩形 5"/>
            <p:cNvSpPr/>
            <p:nvPr/>
          </p:nvSpPr>
          <p:spPr>
            <a:xfrm>
              <a:off x="1115618" y="126876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黑体" pitchFamily="2" charset="-122"/>
                  <a:ea typeface="黑体" pitchFamily="2" charset="-122"/>
                </a:rPr>
                <a:t>叶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659357" y="1547577"/>
              <a:ext cx="844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796189" y="1268760"/>
            <a:ext cx="1646611" cy="523220"/>
            <a:chOff x="6796189" y="1268760"/>
            <a:chExt cx="1646611" cy="523220"/>
          </a:xfrm>
        </p:grpSpPr>
        <p:sp>
          <p:nvSpPr>
            <p:cNvPr id="8" name="矩形 7"/>
            <p:cNvSpPr/>
            <p:nvPr/>
          </p:nvSpPr>
          <p:spPr>
            <a:xfrm>
              <a:off x="7539989" y="12687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黑体" pitchFamily="2" charset="-122"/>
                  <a:ea typeface="黑体" pitchFamily="2" charset="-122"/>
                </a:rPr>
                <a:t>果实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796189" y="1563897"/>
              <a:ext cx="844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6834813" y="2875006"/>
            <a:ext cx="1428451" cy="523220"/>
            <a:chOff x="6834813" y="2875006"/>
            <a:chExt cx="1428451" cy="523220"/>
          </a:xfrm>
        </p:grpSpPr>
        <p:sp>
          <p:nvSpPr>
            <p:cNvPr id="7" name="矩形 6"/>
            <p:cNvSpPr/>
            <p:nvPr/>
          </p:nvSpPr>
          <p:spPr>
            <a:xfrm>
              <a:off x="7719525" y="287500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黑体" pitchFamily="2" charset="-122"/>
                  <a:ea typeface="黑体" pitchFamily="2" charset="-122"/>
                </a:rPr>
                <a:t>花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834813" y="3188250"/>
              <a:ext cx="844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834813" y="4417948"/>
            <a:ext cx="1697627" cy="523220"/>
            <a:chOff x="6834813" y="4417948"/>
            <a:chExt cx="1697627" cy="523220"/>
          </a:xfrm>
        </p:grpSpPr>
        <p:sp>
          <p:nvSpPr>
            <p:cNvPr id="3" name="矩形 2"/>
            <p:cNvSpPr/>
            <p:nvPr/>
          </p:nvSpPr>
          <p:spPr>
            <a:xfrm>
              <a:off x="7629629" y="441794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黑体" pitchFamily="2" charset="-122"/>
                  <a:ea typeface="黑体" pitchFamily="2" charset="-122"/>
                </a:rPr>
                <a:t>种子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834813" y="4721371"/>
              <a:ext cx="8442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9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959" y="548680"/>
            <a:ext cx="1877666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华子新公司\柳琳\植物的身体\大蒜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7" y="548680"/>
            <a:ext cx="1954422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华子新公司\柳琳\植物的身体\花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8" y="4778708"/>
            <a:ext cx="2261528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华子新公司\柳琳\植物的身体\黄瓜（带花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9" y="2780169"/>
            <a:ext cx="2257297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/>
          <a:stretch/>
        </p:blipFill>
        <p:spPr bwMode="auto">
          <a:xfrm>
            <a:off x="883158" y="548680"/>
            <a:ext cx="2180539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959" y="4778316"/>
            <a:ext cx="1877666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/>
          <a:stretch/>
        </p:blipFill>
        <p:spPr bwMode="auto">
          <a:xfrm>
            <a:off x="3811545" y="2762183"/>
            <a:ext cx="2073555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655" y="4778708"/>
            <a:ext cx="2035335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华子新公司\柳琳\植物的身体\0023ae68754a116613ea2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8985"/>
          <a:stretch/>
        </p:blipFill>
        <p:spPr bwMode="auto">
          <a:xfrm>
            <a:off x="6551959" y="2679451"/>
            <a:ext cx="1877666" cy="1440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/>
        </p:nvSpPr>
        <p:spPr>
          <a:xfrm>
            <a:off x="1234480" y="332816"/>
            <a:ext cx="7297960" cy="1440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 descr="E:\华子新公司\柳琳\植物的身体\大蒜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88" y="440800"/>
            <a:ext cx="1612397" cy="1188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五边形 14"/>
          <p:cNvSpPr/>
          <p:nvPr/>
        </p:nvSpPr>
        <p:spPr>
          <a:xfrm>
            <a:off x="1234480" y="1920966"/>
            <a:ext cx="7297960" cy="1440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1214331" y="3539079"/>
            <a:ext cx="7297960" cy="1440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1243923" y="5157192"/>
            <a:ext cx="7297960" cy="1440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/>
          <a:stretch/>
        </p:blipFill>
        <p:spPr bwMode="auto">
          <a:xfrm>
            <a:off x="3184938" y="440800"/>
            <a:ext cx="1798946" cy="1188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475656" y="677256"/>
            <a:ext cx="71508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3600" dirty="0">
                <a:latin typeface="黑体" pitchFamily="2" charset="-122"/>
                <a:ea typeface="黑体" pitchFamily="2" charset="-122"/>
              </a:rPr>
              <a:t>根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5656" y="2268276"/>
            <a:ext cx="71508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3600" dirty="0">
                <a:latin typeface="黑体" pitchFamily="2" charset="-122"/>
                <a:ea typeface="黑体" pitchFamily="2" charset="-122"/>
              </a:rPr>
              <a:t>茎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3" descr="E:\华子新公司\柳琳\植物的身体\大蒜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38" y="2031820"/>
            <a:ext cx="1798946" cy="1188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E:\华子新公司\柳琳\植物的身体\0023ae68754a116613ea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8985"/>
          <a:stretch/>
        </p:blipFill>
        <p:spPr bwMode="auto">
          <a:xfrm>
            <a:off x="5845188" y="2031820"/>
            <a:ext cx="1549072" cy="1188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1475656" y="3882604"/>
            <a:ext cx="71508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sz="3600" dirty="0">
                <a:latin typeface="黑体" pitchFamily="2" charset="-122"/>
                <a:ea typeface="黑体" pitchFamily="2" charset="-122"/>
              </a:rPr>
              <a:t>叶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4938" y="3646148"/>
            <a:ext cx="1798946" cy="1188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1475656" y="5502322"/>
            <a:ext cx="715089" cy="715089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zh-CN" sz="3600" dirty="0">
                <a:latin typeface="黑体" pitchFamily="2" charset="-122"/>
                <a:ea typeface="黑体" pitchFamily="2" charset="-122"/>
              </a:rPr>
              <a:t>花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" name="Picture 5" descr="E:\华子新公司\柳琳\植物的身体\黄瓜（带花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75" y="5265866"/>
            <a:ext cx="1786010" cy="11880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744463" y="3493618"/>
            <a:ext cx="8136904" cy="3060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55576" y="224984"/>
            <a:ext cx="8136904" cy="3060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58101" y="1397439"/>
            <a:ext cx="1172289" cy="715089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zh-CN" sz="3600" dirty="0">
                <a:latin typeface="黑体" pitchFamily="2" charset="-122"/>
                <a:ea typeface="黑体" pitchFamily="2" charset="-122"/>
              </a:rPr>
              <a:t>果实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96424" y="476672"/>
            <a:ext cx="5292000" cy="2556000"/>
            <a:chOff x="2065688" y="516180"/>
            <a:chExt cx="4306512" cy="20126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8518" y="1628800"/>
              <a:ext cx="1243682" cy="90000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E:\华子新公司\柳琳\植物的身体\大蒜头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687" y="516180"/>
              <a:ext cx="1221513" cy="90000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E:\华子新公司\柳琳\植物的身体\花生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688" y="516180"/>
              <a:ext cx="1413458" cy="90000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E:\华子新公司\柳琳\植物的身体\黄瓜（带花）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139" y="516180"/>
              <a:ext cx="1259555" cy="90000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7697" y="1628800"/>
              <a:ext cx="1259555" cy="90000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0"/>
            <a:stretch/>
          </p:blipFill>
          <p:spPr bwMode="auto">
            <a:xfrm>
              <a:off x="2065688" y="1628800"/>
              <a:ext cx="1440742" cy="90000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圆角矩形 1"/>
          <p:cNvSpPr/>
          <p:nvPr/>
        </p:nvSpPr>
        <p:spPr>
          <a:xfrm>
            <a:off x="1058099" y="4666073"/>
            <a:ext cx="1172289" cy="715089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zh-CN" sz="3600" dirty="0">
                <a:latin typeface="黑体" pitchFamily="2" charset="-122"/>
                <a:ea typeface="黑体" pitchFamily="2" charset="-122"/>
              </a:rPr>
              <a:t>种子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047" y="5166332"/>
            <a:ext cx="1528282" cy="11429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华子新公司\柳琳\植物的身体\大蒜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6" y="3753320"/>
            <a:ext cx="1501040" cy="11429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华子新公司\柳琳\植物的身体\花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06" y="3753320"/>
            <a:ext cx="1736909" cy="11429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E:\华子新公司\柳琳\植物的身体\黄瓜（带花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47" y="3753320"/>
            <a:ext cx="1547787" cy="11429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/>
          <a:stretch/>
        </p:blipFill>
        <p:spPr bwMode="auto">
          <a:xfrm>
            <a:off x="3076006" y="5166332"/>
            <a:ext cx="1770437" cy="11429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tatic3.photo.sina.com.cn/bmiddle/5eec07bdx7604a3b87042&amp;6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25342"/>
            <a:ext cx="4644008" cy="69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282702" y="5373216"/>
            <a:ext cx="4796227" cy="1080000"/>
            <a:chOff x="1282702" y="5373216"/>
            <a:chExt cx="4796227" cy="1080000"/>
          </a:xfrm>
        </p:grpSpPr>
        <p:pic>
          <p:nvPicPr>
            <p:cNvPr id="1034" name="Picture 10" descr="E:\华子新公司\柳琳\植物的身体\20130901030148127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9" r="18792" b="20598"/>
            <a:stretch/>
          </p:blipFill>
          <p:spPr bwMode="auto">
            <a:xfrm>
              <a:off x="1282702" y="5373216"/>
              <a:ext cx="1072336" cy="10800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圆角矩形 9"/>
            <p:cNvSpPr/>
            <p:nvPr/>
          </p:nvSpPr>
          <p:spPr>
            <a:xfrm>
              <a:off x="3131840" y="5555671"/>
              <a:ext cx="715089" cy="7150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zh-CN" sz="3600" dirty="0">
                  <a:latin typeface="黑体" pitchFamily="2" charset="-122"/>
                  <a:ea typeface="黑体" pitchFamily="2" charset="-122"/>
                </a:rPr>
                <a:t>根</a:t>
              </a:r>
              <a:endParaRPr lang="zh-CN" altLang="en-US" sz="36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3846929" y="5913216"/>
              <a:ext cx="22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282702" y="3696419"/>
            <a:ext cx="5125346" cy="1080000"/>
            <a:chOff x="1282702" y="3696419"/>
            <a:chExt cx="5125346" cy="1080000"/>
          </a:xfrm>
        </p:grpSpPr>
        <p:pic>
          <p:nvPicPr>
            <p:cNvPr id="1035" name="Picture 11" descr="E:\华子新公司\柳琳\植物的身体\1656e27843e039f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25"/>
            <a:stretch/>
          </p:blipFill>
          <p:spPr bwMode="auto">
            <a:xfrm>
              <a:off x="1282702" y="3696419"/>
              <a:ext cx="1069485" cy="10800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圆角矩形 10"/>
            <p:cNvSpPr/>
            <p:nvPr/>
          </p:nvSpPr>
          <p:spPr>
            <a:xfrm>
              <a:off x="3131839" y="3878874"/>
              <a:ext cx="715089" cy="7150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zh-CN" sz="3600" dirty="0">
                  <a:latin typeface="黑体" pitchFamily="2" charset="-122"/>
                  <a:ea typeface="黑体" pitchFamily="2" charset="-122"/>
                </a:rPr>
                <a:t>茎</a:t>
              </a:r>
              <a:endParaRPr lang="zh-CN" altLang="en-US" sz="36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888048" y="4236418"/>
              <a:ext cx="25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82702" y="342827"/>
            <a:ext cx="4114757" cy="1080000"/>
            <a:chOff x="1282702" y="342827"/>
            <a:chExt cx="4114757" cy="1080000"/>
          </a:xfrm>
        </p:grpSpPr>
        <p:pic>
          <p:nvPicPr>
            <p:cNvPr id="1033" name="Picture 9" descr="E:\华子新公司\柳琳\植物的身体\6698453_214617453159_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177"/>
            <a:stretch/>
          </p:blipFill>
          <p:spPr bwMode="auto">
            <a:xfrm>
              <a:off x="1282702" y="342827"/>
              <a:ext cx="1061895" cy="10800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3131837" y="525282"/>
              <a:ext cx="715089" cy="7150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3600" dirty="0">
                  <a:latin typeface="黑体" pitchFamily="2" charset="-122"/>
                  <a:ea typeface="黑体" pitchFamily="2" charset="-122"/>
                </a:rPr>
                <a:t>花</a:t>
              </a:r>
              <a:endParaRPr lang="zh-CN" altLang="en-US" sz="36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846926" y="902449"/>
              <a:ext cx="15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7" name="Picture 13" descr="C:\Documents and Settings\Administrator\桌面\6698453_214617453159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5205026" y="565906"/>
              <a:ext cx="192433" cy="67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3" descr="C:\Documents and Settings\Administrator\桌面\6698453_214617453159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076641" y="759805"/>
            <a:ext cx="192433" cy="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82702" y="2019623"/>
            <a:ext cx="4727534" cy="1080000"/>
            <a:chOff x="1282702" y="2019623"/>
            <a:chExt cx="4727534" cy="1080000"/>
          </a:xfrm>
        </p:grpSpPr>
        <p:pic>
          <p:nvPicPr>
            <p:cNvPr id="1036" name="Picture 12" descr="E:\华子新公司\柳琳\植物的身体\16570d95336d4e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2" y="2019623"/>
              <a:ext cx="1069485" cy="108000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圆角矩形 11"/>
            <p:cNvSpPr/>
            <p:nvPr/>
          </p:nvSpPr>
          <p:spPr>
            <a:xfrm>
              <a:off x="3131838" y="2202078"/>
              <a:ext cx="715089" cy="7150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zh-CN" sz="3600" dirty="0">
                  <a:latin typeface="黑体" pitchFamily="2" charset="-122"/>
                  <a:ea typeface="黑体" pitchFamily="2" charset="-122"/>
                </a:rPr>
                <a:t>叶</a:t>
              </a:r>
              <a:endParaRPr lang="zh-CN" altLang="en-US" sz="3600" dirty="0">
                <a:latin typeface="黑体" pitchFamily="2" charset="-122"/>
                <a:ea typeface="黑体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846926" y="2559622"/>
              <a:ext cx="15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13" descr="C:\Documents and Settings\Administrator\桌面\6698453_214617453159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5817803" y="2414943"/>
              <a:ext cx="192433" cy="67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3" descr="C:\Documents and Settings\Administrator\桌面\6698453_214617453159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8157370" y="1434422"/>
            <a:ext cx="192433" cy="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-84138" y="765175"/>
            <a:ext cx="9255126" cy="5832475"/>
            <a:chOff x="0" y="0"/>
            <a:chExt cx="9257823" cy="5760640"/>
          </a:xfrm>
        </p:grpSpPr>
        <p:sp>
          <p:nvSpPr>
            <p:cNvPr id="13322" name="矩形 8"/>
            <p:cNvSpPr>
              <a:spLocks noChangeArrowheads="1"/>
            </p:cNvSpPr>
            <p:nvPr/>
          </p:nvSpPr>
          <p:spPr bwMode="auto">
            <a:xfrm>
              <a:off x="0" y="0"/>
              <a:ext cx="9252520" cy="576064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grpSp>
          <p:nvGrpSpPr>
            <p:cNvPr id="13323" name="Group 5"/>
            <p:cNvGrpSpPr>
              <a:grpSpLocks/>
            </p:cNvGrpSpPr>
            <p:nvPr/>
          </p:nvGrpSpPr>
          <p:grpSpPr bwMode="auto">
            <a:xfrm>
              <a:off x="91329" y="174802"/>
              <a:ext cx="9166494" cy="5369813"/>
              <a:chOff x="0" y="0"/>
              <a:chExt cx="9166494" cy="3816424"/>
            </a:xfrm>
          </p:grpSpPr>
          <p:sp>
            <p:nvSpPr>
              <p:cNvPr id="13326" name="矩形 12"/>
              <p:cNvSpPr>
                <a:spLocks noChangeArrowheads="1"/>
              </p:cNvSpPr>
              <p:nvPr/>
            </p:nvSpPr>
            <p:spPr bwMode="auto">
              <a:xfrm>
                <a:off x="17191" y="0"/>
                <a:ext cx="9144000" cy="3816424"/>
              </a:xfrm>
              <a:prstGeom prst="rect">
                <a:avLst/>
              </a:prstGeom>
              <a:solidFill>
                <a:srgbClr val="EDEAE3"/>
              </a:solidFill>
              <a:ln w="25400">
                <a:solidFill>
                  <a:srgbClr val="EDEAE3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grpSp>
            <p:nvGrpSpPr>
              <p:cNvPr id="13327" name="Group 7"/>
              <p:cNvGrpSpPr>
                <a:grpSpLocks/>
              </p:cNvGrpSpPr>
              <p:nvPr/>
            </p:nvGrpSpPr>
            <p:grpSpPr bwMode="auto">
              <a:xfrm>
                <a:off x="0" y="72008"/>
                <a:ext cx="9166494" cy="3588923"/>
                <a:chOff x="0" y="0"/>
                <a:chExt cx="9166494" cy="3588923"/>
              </a:xfrm>
            </p:grpSpPr>
            <p:grpSp>
              <p:nvGrpSpPr>
                <p:cNvPr id="13387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412" name="直接连接符 9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3" name="直接连接符 99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4" name="直接连接符 100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88" name="Group 12"/>
                <p:cNvGrpSpPr>
                  <a:grpSpLocks/>
                </p:cNvGrpSpPr>
                <p:nvPr/>
              </p:nvGrpSpPr>
              <p:grpSpPr bwMode="auto">
                <a:xfrm>
                  <a:off x="3749" y="56768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409" name="直接连接符 95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0" name="直接连接符 96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1" name="直接连接符 97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89" name="Group 16"/>
                <p:cNvGrpSpPr>
                  <a:grpSpLocks/>
                </p:cNvGrpSpPr>
                <p:nvPr/>
              </p:nvGrpSpPr>
              <p:grpSpPr bwMode="auto">
                <a:xfrm>
                  <a:off x="7498" y="113536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406" name="直接连接符 9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7" name="直接连接符 93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8" name="直接连接符 9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90" name="Group 20"/>
                <p:cNvGrpSpPr>
                  <a:grpSpLocks/>
                </p:cNvGrpSpPr>
                <p:nvPr/>
              </p:nvGrpSpPr>
              <p:grpSpPr bwMode="auto">
                <a:xfrm>
                  <a:off x="11247" y="170304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403" name="直接连接符 8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4" name="直接连接符 90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5" name="直接连接符 91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91" name="Group 24"/>
                <p:cNvGrpSpPr>
                  <a:grpSpLocks/>
                </p:cNvGrpSpPr>
                <p:nvPr/>
              </p:nvGrpSpPr>
              <p:grpSpPr bwMode="auto">
                <a:xfrm>
                  <a:off x="14996" y="227072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400" name="直接连接符 8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1" name="直接连接符 87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2" name="直接连接符 8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92" name="Group 28"/>
                <p:cNvGrpSpPr>
                  <a:grpSpLocks/>
                </p:cNvGrpSpPr>
                <p:nvPr/>
              </p:nvGrpSpPr>
              <p:grpSpPr bwMode="auto">
                <a:xfrm>
                  <a:off x="18745" y="283840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397" name="直接连接符 83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8" name="直接连接符 84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9" name="直接连接符 85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393" name="Group 32"/>
                <p:cNvGrpSpPr>
                  <a:grpSpLocks/>
                </p:cNvGrpSpPr>
                <p:nvPr/>
              </p:nvGrpSpPr>
              <p:grpSpPr bwMode="auto">
                <a:xfrm>
                  <a:off x="22494" y="3364515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3394" name="直接连接符 8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5" name="直接连接符 81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6" name="直接连接符 82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3328" name="Group 36"/>
              <p:cNvGrpSpPr>
                <a:grpSpLocks/>
              </p:cNvGrpSpPr>
              <p:nvPr/>
            </p:nvGrpSpPr>
            <p:grpSpPr bwMode="auto">
              <a:xfrm>
                <a:off x="17192" y="99712"/>
                <a:ext cx="9143999" cy="3672408"/>
                <a:chOff x="0" y="0"/>
                <a:chExt cx="9143999" cy="3672408"/>
              </a:xfrm>
            </p:grpSpPr>
            <p:grpSp>
              <p:nvGrpSpPr>
                <p:cNvPr id="13329" name="Group 37"/>
                <p:cNvGrpSpPr>
                  <a:grpSpLocks/>
                </p:cNvGrpSpPr>
                <p:nvPr/>
              </p:nvGrpSpPr>
              <p:grpSpPr bwMode="auto">
                <a:xfrm rot="-5400000">
                  <a:off x="305780" y="-305780"/>
                  <a:ext cx="3672407" cy="4283967"/>
                  <a:chOff x="0" y="0"/>
                  <a:chExt cx="9166494" cy="3588923"/>
                </a:xfrm>
              </p:grpSpPr>
              <p:grpSp>
                <p:nvGrpSpPr>
                  <p:cNvPr id="1335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84" name="直接连接符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85" name="直接连接符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86" name="直接连接符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6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749" y="56768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81" name="直接连接符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82" name="直接连接符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83" name="直接连接符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61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7498" y="113536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78" name="直接连接符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9" name="直接连接符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80" name="直接连接符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6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1247" y="170304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75" name="直接连接符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6" name="直接连接符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7" name="直接连接符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6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4996" y="227072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72" name="直接连接符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3" name="直接连接符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4" name="直接连接符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6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8745" y="283840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69" name="直接连接符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0" name="直接连接符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71" name="直接连接符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6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2494" y="3364515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66" name="直接连接符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67" name="直接连接符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68" name="直接连接符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3330" name="Group 66"/>
                <p:cNvGrpSpPr>
                  <a:grpSpLocks/>
                </p:cNvGrpSpPr>
                <p:nvPr/>
              </p:nvGrpSpPr>
              <p:grpSpPr bwMode="auto">
                <a:xfrm rot="-5400000">
                  <a:off x="5021795" y="-449795"/>
                  <a:ext cx="3672407" cy="4571998"/>
                  <a:chOff x="0" y="0"/>
                  <a:chExt cx="9166494" cy="3588923"/>
                </a:xfrm>
              </p:grpSpPr>
              <p:grpSp>
                <p:nvGrpSpPr>
                  <p:cNvPr id="133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56" name="直接连接符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57" name="直接连接符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58" name="直接连接符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3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749" y="56768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53" name="直接连接符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54" name="直接连接符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55" name="直接连接符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33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7498" y="113536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50" name="直接连接符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51" name="直接连接符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52" name="直接连接符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3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1247" y="170304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47" name="直接连接符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8" name="直接连接符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9" name="直接连接符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3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4996" y="227072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44" name="直接连接符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5" name="直接连接符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6" name="直接连接符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36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745" y="283840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41" name="直接连接符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2" name="直接连接符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3" name="直接连接符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33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2494" y="3364515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3338" name="直接连接符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39" name="直接连接符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40" name="直接连接符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13324" name="直接连接符 10"/>
            <p:cNvSpPr>
              <a:spLocks noChangeShapeType="1"/>
            </p:cNvSpPr>
            <p:nvPr/>
          </p:nvSpPr>
          <p:spPr bwMode="auto">
            <a:xfrm>
              <a:off x="108520" y="81136"/>
              <a:ext cx="914400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直接连接符 11"/>
            <p:cNvSpPr>
              <a:spLocks noChangeShapeType="1"/>
            </p:cNvSpPr>
            <p:nvPr/>
          </p:nvSpPr>
          <p:spPr bwMode="auto">
            <a:xfrm>
              <a:off x="80805" y="5676425"/>
              <a:ext cx="914400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5" name="矩形 101"/>
          <p:cNvSpPr>
            <a:spLocks noChangeArrowheads="1"/>
          </p:cNvSpPr>
          <p:nvPr/>
        </p:nvSpPr>
        <p:spPr bwMode="auto">
          <a:xfrm>
            <a:off x="0" y="981075"/>
            <a:ext cx="9144000" cy="5400675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pic>
        <p:nvPicPr>
          <p:cNvPr id="13320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44" y="265217"/>
            <a:ext cx="3294283" cy="226800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3260">
            <a:off x="103188" y="655638"/>
            <a:ext cx="6524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08"/>
          <p:cNvSpPr txBox="1">
            <a:spLocks noChangeArrowheads="1"/>
          </p:cNvSpPr>
          <p:nvPr/>
        </p:nvSpPr>
        <p:spPr bwMode="auto">
          <a:xfrm>
            <a:off x="6777829" y="2636912"/>
            <a:ext cx="121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簸箕</a:t>
            </a:r>
          </a:p>
        </p:txBody>
      </p:sp>
      <p:sp>
        <p:nvSpPr>
          <p:cNvPr id="103" name="TextBox 108"/>
          <p:cNvSpPr txBox="1">
            <a:spLocks noChangeArrowheads="1"/>
          </p:cNvSpPr>
          <p:nvPr/>
        </p:nvSpPr>
        <p:spPr bwMode="auto">
          <a:xfrm>
            <a:off x="6263478" y="5677697"/>
            <a:ext cx="2243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婴儿推车</a:t>
            </a:r>
          </a:p>
        </p:txBody>
      </p:sp>
      <p:pic>
        <p:nvPicPr>
          <p:cNvPr id="104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8784" r="9511" b="12535"/>
          <a:stretch>
            <a:fillRect/>
          </a:stretch>
        </p:blipFill>
        <p:spPr bwMode="auto">
          <a:xfrm>
            <a:off x="5994813" y="3465230"/>
            <a:ext cx="2780466" cy="226800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8"/>
          <p:cNvSpPr txBox="1">
            <a:spLocks noChangeArrowheads="1"/>
          </p:cNvSpPr>
          <p:nvPr/>
        </p:nvSpPr>
        <p:spPr bwMode="auto">
          <a:xfrm>
            <a:off x="3702330" y="196663"/>
            <a:ext cx="1729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生活用品</a:t>
            </a:r>
            <a:endParaRPr lang="zh-CN" altLang="en-US" sz="3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6" name="TextBox 108"/>
          <p:cNvSpPr txBox="1">
            <a:spLocks noChangeArrowheads="1"/>
          </p:cNvSpPr>
          <p:nvPr/>
        </p:nvSpPr>
        <p:spPr bwMode="auto">
          <a:xfrm>
            <a:off x="942925" y="2872407"/>
            <a:ext cx="1214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凉席</a:t>
            </a:r>
          </a:p>
        </p:txBody>
      </p:sp>
      <p:pic>
        <p:nvPicPr>
          <p:cNvPr id="107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9" y="496722"/>
            <a:ext cx="3004351" cy="226800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8"/>
          <a:stretch>
            <a:fillRect/>
          </a:stretch>
        </p:blipFill>
        <p:spPr bwMode="auto">
          <a:xfrm>
            <a:off x="2324406" y="3385664"/>
            <a:ext cx="2341785" cy="283512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62871" y="5514346"/>
            <a:ext cx="1214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蒲扇</a:t>
            </a:r>
          </a:p>
        </p:txBody>
      </p:sp>
    </p:spTree>
    <p:extLst>
      <p:ext uri="{BB962C8B-B14F-4D97-AF65-F5344CB8AC3E}">
        <p14:creationId xmlns:p14="http://schemas.microsoft.com/office/powerpoint/2010/main" val="424010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-84138" y="765175"/>
            <a:ext cx="9255126" cy="5832475"/>
            <a:chOff x="0" y="0"/>
            <a:chExt cx="9257823" cy="5760640"/>
          </a:xfrm>
        </p:grpSpPr>
        <p:sp>
          <p:nvSpPr>
            <p:cNvPr id="17419" name="矩形 8"/>
            <p:cNvSpPr>
              <a:spLocks noChangeArrowheads="1"/>
            </p:cNvSpPr>
            <p:nvPr/>
          </p:nvSpPr>
          <p:spPr bwMode="auto">
            <a:xfrm>
              <a:off x="0" y="0"/>
              <a:ext cx="9252520" cy="576064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grpSp>
          <p:nvGrpSpPr>
            <p:cNvPr id="17420" name="Group 5"/>
            <p:cNvGrpSpPr>
              <a:grpSpLocks/>
            </p:cNvGrpSpPr>
            <p:nvPr/>
          </p:nvGrpSpPr>
          <p:grpSpPr bwMode="auto">
            <a:xfrm>
              <a:off x="91329" y="174802"/>
              <a:ext cx="9166494" cy="5369813"/>
              <a:chOff x="0" y="0"/>
              <a:chExt cx="9166494" cy="3816424"/>
            </a:xfrm>
          </p:grpSpPr>
          <p:sp>
            <p:nvSpPr>
              <p:cNvPr id="17423" name="矩形 12"/>
              <p:cNvSpPr>
                <a:spLocks noChangeArrowheads="1"/>
              </p:cNvSpPr>
              <p:nvPr/>
            </p:nvSpPr>
            <p:spPr bwMode="auto">
              <a:xfrm>
                <a:off x="17191" y="0"/>
                <a:ext cx="9144000" cy="3816424"/>
              </a:xfrm>
              <a:prstGeom prst="rect">
                <a:avLst/>
              </a:prstGeom>
              <a:solidFill>
                <a:srgbClr val="EDEAE3"/>
              </a:solidFill>
              <a:ln w="25400">
                <a:solidFill>
                  <a:srgbClr val="EDEAE3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zh-CN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grpSp>
            <p:nvGrpSpPr>
              <p:cNvPr id="17424" name="Group 7"/>
              <p:cNvGrpSpPr>
                <a:grpSpLocks/>
              </p:cNvGrpSpPr>
              <p:nvPr/>
            </p:nvGrpSpPr>
            <p:grpSpPr bwMode="auto">
              <a:xfrm>
                <a:off x="0" y="72008"/>
                <a:ext cx="9166494" cy="3588923"/>
                <a:chOff x="0" y="0"/>
                <a:chExt cx="9166494" cy="3588923"/>
              </a:xfrm>
            </p:grpSpPr>
            <p:grpSp>
              <p:nvGrpSpPr>
                <p:cNvPr id="17484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509" name="直接连接符 9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10" name="直接连接符 99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11" name="直接连接符 100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85" name="Group 12"/>
                <p:cNvGrpSpPr>
                  <a:grpSpLocks/>
                </p:cNvGrpSpPr>
                <p:nvPr/>
              </p:nvGrpSpPr>
              <p:grpSpPr bwMode="auto">
                <a:xfrm>
                  <a:off x="3749" y="56768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506" name="直接连接符 95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07" name="直接连接符 96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08" name="直接连接符 97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86" name="Group 16"/>
                <p:cNvGrpSpPr>
                  <a:grpSpLocks/>
                </p:cNvGrpSpPr>
                <p:nvPr/>
              </p:nvGrpSpPr>
              <p:grpSpPr bwMode="auto">
                <a:xfrm>
                  <a:off x="7498" y="113536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503" name="直接连接符 9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04" name="直接连接符 93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05" name="直接连接符 9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87" name="Group 20"/>
                <p:cNvGrpSpPr>
                  <a:grpSpLocks/>
                </p:cNvGrpSpPr>
                <p:nvPr/>
              </p:nvGrpSpPr>
              <p:grpSpPr bwMode="auto">
                <a:xfrm>
                  <a:off x="11247" y="170304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500" name="直接连接符 8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01" name="直接连接符 90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02" name="直接连接符 91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88" name="Group 24"/>
                <p:cNvGrpSpPr>
                  <a:grpSpLocks/>
                </p:cNvGrpSpPr>
                <p:nvPr/>
              </p:nvGrpSpPr>
              <p:grpSpPr bwMode="auto">
                <a:xfrm>
                  <a:off x="14996" y="227072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497" name="直接连接符 8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98" name="直接连接符 87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99" name="直接连接符 8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89" name="Group 28"/>
                <p:cNvGrpSpPr>
                  <a:grpSpLocks/>
                </p:cNvGrpSpPr>
                <p:nvPr/>
              </p:nvGrpSpPr>
              <p:grpSpPr bwMode="auto">
                <a:xfrm>
                  <a:off x="18745" y="2838400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494" name="直接连接符 83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95" name="直接连接符 84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96" name="直接连接符 85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490" name="Group 32"/>
                <p:cNvGrpSpPr>
                  <a:grpSpLocks/>
                </p:cNvGrpSpPr>
                <p:nvPr/>
              </p:nvGrpSpPr>
              <p:grpSpPr bwMode="auto">
                <a:xfrm>
                  <a:off x="22494" y="3364515"/>
                  <a:ext cx="9144000" cy="224408"/>
                  <a:chOff x="0" y="0"/>
                  <a:chExt cx="9144000" cy="224408"/>
                </a:xfrm>
              </p:grpSpPr>
              <p:sp>
                <p:nvSpPr>
                  <p:cNvPr id="17491" name="直接连接符 8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14400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92" name="直接连接符 81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08"/>
                    <a:ext cx="914400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93" name="直接连接符 82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4408"/>
                    <a:ext cx="914400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0C7B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425" name="Group 36"/>
              <p:cNvGrpSpPr>
                <a:grpSpLocks/>
              </p:cNvGrpSpPr>
              <p:nvPr/>
            </p:nvGrpSpPr>
            <p:grpSpPr bwMode="auto">
              <a:xfrm>
                <a:off x="17192" y="99712"/>
                <a:ext cx="9143999" cy="3672408"/>
                <a:chOff x="0" y="0"/>
                <a:chExt cx="9143999" cy="3672408"/>
              </a:xfrm>
            </p:grpSpPr>
            <p:grpSp>
              <p:nvGrpSpPr>
                <p:cNvPr id="17426" name="Group 37"/>
                <p:cNvGrpSpPr>
                  <a:grpSpLocks/>
                </p:cNvGrpSpPr>
                <p:nvPr/>
              </p:nvGrpSpPr>
              <p:grpSpPr bwMode="auto">
                <a:xfrm rot="-5400000">
                  <a:off x="305780" y="-305780"/>
                  <a:ext cx="3672407" cy="4283967"/>
                  <a:chOff x="0" y="0"/>
                  <a:chExt cx="9166494" cy="3588923"/>
                </a:xfrm>
              </p:grpSpPr>
              <p:grpSp>
                <p:nvGrpSpPr>
                  <p:cNvPr id="1745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81" name="直接连接符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2" name="直接连接符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3" name="直接连接符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5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749" y="56768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78" name="直接连接符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9" name="直接连接符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0" name="直接连接符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58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7498" y="113536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75" name="直接连接符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6" name="直接连接符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7" name="直接连接符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5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1247" y="170304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72" name="直接连接符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3" name="直接连接符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4" name="直接连接符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6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4996" y="227072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69" name="直接连接符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0" name="直接连接符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1" name="直接连接符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6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8745" y="283840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66" name="直接连接符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7" name="直接连接符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8" name="直接连接符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62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2494" y="3364515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63" name="直接连接符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4" name="直接连接符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5" name="直接连接符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427" name="Group 66"/>
                <p:cNvGrpSpPr>
                  <a:grpSpLocks/>
                </p:cNvGrpSpPr>
                <p:nvPr/>
              </p:nvGrpSpPr>
              <p:grpSpPr bwMode="auto">
                <a:xfrm rot="-5400000">
                  <a:off x="5021795" y="-449795"/>
                  <a:ext cx="3672407" cy="4571998"/>
                  <a:chOff x="0" y="0"/>
                  <a:chExt cx="9166494" cy="3588923"/>
                </a:xfrm>
              </p:grpSpPr>
              <p:grpSp>
                <p:nvGrpSpPr>
                  <p:cNvPr id="1742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53" name="直接连接符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54" name="直接连接符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55" name="直接连接符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29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749" y="56768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50" name="直接连接符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51" name="直接连接符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52" name="直接连接符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30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7498" y="113536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47" name="直接连接符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8" name="直接连接符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9" name="直接连接符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31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1247" y="170304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44" name="直接连接符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5" name="直接连接符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6" name="直接连接符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32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4996" y="227072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41" name="直接连接符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2" name="直接连接符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3" name="直接连接符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3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745" y="2838400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38" name="直接连接符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9" name="直接连接符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0" name="直接连接符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434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2494" y="3364515"/>
                    <a:ext cx="9144000" cy="224408"/>
                    <a:chOff x="0" y="0"/>
                    <a:chExt cx="9144000" cy="224408"/>
                  </a:xfrm>
                </p:grpSpPr>
                <p:sp>
                  <p:nvSpPr>
                    <p:cNvPr id="17435" name="直接连接符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14400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6" name="直接连接符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2008"/>
                      <a:ext cx="914400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7" name="直接连接符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24408"/>
                      <a:ext cx="9144000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D0C7BE">
                          <a:alpha val="50195"/>
                        </a:srgb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17421" name="直接连接符 10"/>
            <p:cNvSpPr>
              <a:spLocks noChangeShapeType="1"/>
            </p:cNvSpPr>
            <p:nvPr/>
          </p:nvSpPr>
          <p:spPr bwMode="auto">
            <a:xfrm>
              <a:off x="108520" y="81136"/>
              <a:ext cx="914400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直接连接符 11"/>
            <p:cNvSpPr>
              <a:spLocks noChangeShapeType="1"/>
            </p:cNvSpPr>
            <p:nvPr/>
          </p:nvSpPr>
          <p:spPr bwMode="auto">
            <a:xfrm>
              <a:off x="80805" y="5676425"/>
              <a:ext cx="914400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1" name="矩形 101"/>
          <p:cNvSpPr>
            <a:spLocks noChangeArrowheads="1"/>
          </p:cNvSpPr>
          <p:nvPr/>
        </p:nvSpPr>
        <p:spPr bwMode="auto">
          <a:xfrm>
            <a:off x="0" y="981075"/>
            <a:ext cx="9144000" cy="5400675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7174" name="TextBox 108"/>
          <p:cNvSpPr txBox="1">
            <a:spLocks noChangeArrowheads="1"/>
          </p:cNvSpPr>
          <p:nvPr/>
        </p:nvSpPr>
        <p:spPr bwMode="auto">
          <a:xfrm>
            <a:off x="6516688" y="1069975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艺术品</a:t>
            </a:r>
          </a:p>
        </p:txBody>
      </p:sp>
      <p:pic>
        <p:nvPicPr>
          <p:cNvPr id="1741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1540"/>
            <a:ext cx="2478087" cy="316865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3260">
            <a:off x="103188" y="655638"/>
            <a:ext cx="6524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"/>
          <a:stretch>
            <a:fillRect/>
          </a:stretch>
        </p:blipFill>
        <p:spPr bwMode="auto">
          <a:xfrm>
            <a:off x="3449638" y="2401540"/>
            <a:ext cx="2559050" cy="316865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27" y="2407890"/>
            <a:ext cx="2195513" cy="3181350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73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幻灯片</a:t>
            </a:r>
            <a:r>
              <a:rPr lang="en-US" altLang="zh-CN" dirty="0" smtClean="0"/>
              <a:t>2</a:t>
            </a:r>
            <a:r>
              <a:rPr lang="zh-CN" altLang="en-US" smtClean="0"/>
              <a:t>：点击相应部位，出现文字说明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4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</Words>
  <Application>Microsoft Office PowerPoint</Application>
  <PresentationFormat>全屏显示(4:3)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植物的身体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操作说明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24</cp:revision>
  <dcterms:created xsi:type="dcterms:W3CDTF">2016-08-19T15:16:18Z</dcterms:created>
  <dcterms:modified xsi:type="dcterms:W3CDTF">2017-03-29T13:15:57Z</dcterms:modified>
</cp:coreProperties>
</file>