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pptx" ContentType="application/vnd.openxmlformats-officedocument.presentationml.presentation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2" r:id="rId3"/>
    <p:sldId id="258" r:id="rId4"/>
    <p:sldId id="260" r:id="rId5"/>
  </p:sldIdLst>
  <p:sldSz cx="9144000" cy="6858000" type="screen4x3"/>
  <p:notesSz cx="6858000" cy="9144000"/>
  <p:embeddedFontLst>
    <p:embeddedFont>
      <p:font typeface="黑体" panose="02010609060101010101" pitchFamily="49" charset="-122"/>
      <p:regular r:id="rId6"/>
    </p:embeddedFont>
    <p:embeddedFont>
      <p:font typeface="微软雅黑" panose="020B0503020204020204" pitchFamily="34" charset="-122"/>
      <p:regular r:id="rId7"/>
      <p:bold r:id="rId8"/>
    </p:embeddedFont>
    <p:embeddedFont>
      <p:font typeface="楷体" panose="02010609060101010101" pitchFamily="49" charset="-122"/>
      <p:regular r:id="rId9"/>
    </p:embeddedFont>
    <p:embeddedFont>
      <p:font typeface="Calibri" panose="020F0502020204030204" pitchFamily="34" charset="0"/>
      <p:regular r:id="rId10"/>
      <p:bold r:id="rId11"/>
      <p:italic r:id="rId12"/>
      <p:boldItalic r:id="rId13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818" autoAdjust="0"/>
  </p:normalViewPr>
  <p:slideViewPr>
    <p:cSldViewPr>
      <p:cViewPr>
        <p:scale>
          <a:sx n="66" d="100"/>
          <a:sy n="66" d="100"/>
        </p:scale>
        <p:origin x="-2058" y="-9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image" Target="../media/image3.emf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164C-165F-4B31-857B-0B1DB1B9F3C1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69C27-5B57-4994-8A8D-C6D49E6B56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040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164C-165F-4B31-857B-0B1DB1B9F3C1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69C27-5B57-4994-8A8D-C6D49E6B56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977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164C-165F-4B31-857B-0B1DB1B9F3C1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69C27-5B57-4994-8A8D-C6D49E6B56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980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164C-165F-4B31-857B-0B1DB1B9F3C1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69C27-5B57-4994-8A8D-C6D49E6B56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0835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164C-165F-4B31-857B-0B1DB1B9F3C1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69C27-5B57-4994-8A8D-C6D49E6B56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1040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164C-165F-4B31-857B-0B1DB1B9F3C1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69C27-5B57-4994-8A8D-C6D49E6B56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74643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164C-165F-4B31-857B-0B1DB1B9F3C1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69C27-5B57-4994-8A8D-C6D49E6B56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25777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164C-165F-4B31-857B-0B1DB1B9F3C1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69C27-5B57-4994-8A8D-C6D49E6B56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0856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164C-165F-4B31-857B-0B1DB1B9F3C1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69C27-5B57-4994-8A8D-C6D49E6B56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8185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164C-165F-4B31-857B-0B1DB1B9F3C1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69C27-5B57-4994-8A8D-C6D49E6B56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0537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164C-165F-4B31-857B-0B1DB1B9F3C1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69C27-5B57-4994-8A8D-C6D49E6B56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188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2F164C-165F-4B31-857B-0B1DB1B9F3C1}" type="datetimeFigureOut">
              <a:rPr lang="zh-CN" altLang="en-US" smtClean="0"/>
              <a:t>2017/5/25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69C27-5B57-4994-8A8D-C6D49E6B56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4512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13" Type="http://schemas.openxmlformats.org/officeDocument/2006/relationships/image" Target="../media/image6.emf"/><Relationship Id="rId18" Type="http://schemas.openxmlformats.org/officeDocument/2006/relationships/package" Target="../embeddings/Microsoft_PowerPoint_Presentation6.pptx"/><Relationship Id="rId3" Type="http://schemas.openxmlformats.org/officeDocument/2006/relationships/package" Target="../embeddings/Microsoft_PowerPoint_Presentation1.pptx"/><Relationship Id="rId7" Type="http://schemas.openxmlformats.org/officeDocument/2006/relationships/image" Target="../media/image4.emf"/><Relationship Id="rId12" Type="http://schemas.openxmlformats.org/officeDocument/2006/relationships/package" Target="../embeddings/Microsoft_PowerPoint_Presentation4.pptx"/><Relationship Id="rId17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7.emf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Microsoft_PowerPoint_Presentation2.pptx"/><Relationship Id="rId11" Type="http://schemas.openxmlformats.org/officeDocument/2006/relationships/oleObject" Target="../embeddings/oleObject3.bin"/><Relationship Id="rId5" Type="http://schemas.openxmlformats.org/officeDocument/2006/relationships/oleObject" Target="../embeddings/oleObject1.bin"/><Relationship Id="rId15" Type="http://schemas.openxmlformats.org/officeDocument/2006/relationships/package" Target="../embeddings/Microsoft_PowerPoint_Presentation5.pptx"/><Relationship Id="rId10" Type="http://schemas.openxmlformats.org/officeDocument/2006/relationships/image" Target="../media/image5.emf"/><Relationship Id="rId19" Type="http://schemas.openxmlformats.org/officeDocument/2006/relationships/image" Target="../media/image8.emf"/><Relationship Id="rId4" Type="http://schemas.openxmlformats.org/officeDocument/2006/relationships/image" Target="../media/image3.emf"/><Relationship Id="rId9" Type="http://schemas.openxmlformats.org/officeDocument/2006/relationships/package" Target="../embeddings/Microsoft_PowerPoint_Presentation3.pptx"/><Relationship Id="rId14" Type="http://schemas.openxmlformats.org/officeDocument/2006/relationships/oleObject" Target="../embeddings/oleObject4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691680" y="1696896"/>
            <a:ext cx="5976664" cy="1130390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zh-CN" sz="60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有毒植物要</a:t>
            </a:r>
            <a:r>
              <a:rPr lang="zh-CN" altLang="zh-CN" sz="60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分清</a:t>
            </a:r>
            <a:endParaRPr lang="zh-CN" altLang="en-US" sz="6000" b="1" spc="50" dirty="0">
              <a:ln w="11430"/>
              <a:solidFill>
                <a:srgbClr val="0000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026" name="Picture 2" descr="http://p1.so.qhmsg.com/t015ad661f97a3c70c1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661924"/>
            <a:ext cx="3805808" cy="291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0732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043608" y="2636912"/>
            <a:ext cx="1261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白</a:t>
            </a:r>
            <a:r>
              <a:rPr lang="zh-CN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毒伞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988263" y="2636912"/>
            <a:ext cx="1261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毒红菇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946294" y="2636912"/>
            <a:ext cx="1261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天南星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988263" y="5930116"/>
            <a:ext cx="1261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夹竹桃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030233" y="5930116"/>
            <a:ext cx="1261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洋地黄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946294" y="5930116"/>
            <a:ext cx="1261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天仙子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aphicFrame>
        <p:nvGraphicFramePr>
          <p:cNvPr id="15" name="对象 14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007864"/>
              </p:ext>
            </p:extLst>
          </p:nvPr>
        </p:nvGraphicFramePr>
        <p:xfrm>
          <a:off x="287524" y="332656"/>
          <a:ext cx="2747302" cy="21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演示文稿" r:id="rId3" imgW="4514833" imgH="3381248" progId="PowerPoint.Show.12">
                  <p:embed/>
                </p:oleObj>
              </mc:Choice>
              <mc:Fallback>
                <p:oleObj name="演示文稿" r:id="rId3" imgW="4514833" imgH="3381248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7524" y="332656"/>
                        <a:ext cx="2747302" cy="21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对象 15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6146568"/>
              </p:ext>
            </p:extLst>
          </p:nvPr>
        </p:nvGraphicFramePr>
        <p:xfrm>
          <a:off x="3245554" y="332656"/>
          <a:ext cx="2747302" cy="21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演示文稿" r:id="rId6" imgW="4486385" imgH="3362283" progId="PowerPoint.Show.12">
                  <p:embed/>
                </p:oleObj>
              </mc:Choice>
              <mc:Fallback>
                <p:oleObj name="演示文稿" r:id="rId6" imgW="4486385" imgH="3362283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245554" y="332656"/>
                        <a:ext cx="2747302" cy="21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对象 16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885352"/>
              </p:ext>
            </p:extLst>
          </p:nvPr>
        </p:nvGraphicFramePr>
        <p:xfrm>
          <a:off x="6203585" y="332656"/>
          <a:ext cx="2747302" cy="21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演示文稿" r:id="rId9" imgW="4514833" imgH="3381248" progId="PowerPoint.Show.12">
                  <p:embed/>
                </p:oleObj>
              </mc:Choice>
              <mc:Fallback>
                <p:oleObj name="演示文稿" r:id="rId9" imgW="4514833" imgH="3381248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203585" y="332656"/>
                        <a:ext cx="2747302" cy="21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对象 17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9152992"/>
              </p:ext>
            </p:extLst>
          </p:nvPr>
        </p:nvGraphicFramePr>
        <p:xfrm>
          <a:off x="287524" y="3573256"/>
          <a:ext cx="2747302" cy="21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演示文稿" r:id="rId12" imgW="4514833" imgH="3381248" progId="PowerPoint.Show.12">
                  <p:embed/>
                </p:oleObj>
              </mc:Choice>
              <mc:Fallback>
                <p:oleObj name="演示文稿" r:id="rId12" imgW="4514833" imgH="3381248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87524" y="3573256"/>
                        <a:ext cx="2747302" cy="21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对象 18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26201732"/>
              </p:ext>
            </p:extLst>
          </p:nvPr>
        </p:nvGraphicFramePr>
        <p:xfrm>
          <a:off x="3245554" y="3573256"/>
          <a:ext cx="2747302" cy="21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演示文稿" r:id="rId15" imgW="4514833" imgH="3381248" progId="PowerPoint.Show.12">
                  <p:embed/>
                </p:oleObj>
              </mc:Choice>
              <mc:Fallback>
                <p:oleObj name="演示文稿" r:id="rId15" imgW="4514833" imgH="3381248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3245554" y="3573256"/>
                        <a:ext cx="2747302" cy="21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对象 19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9399711"/>
              </p:ext>
            </p:extLst>
          </p:nvPr>
        </p:nvGraphicFramePr>
        <p:xfrm>
          <a:off x="6203585" y="3573256"/>
          <a:ext cx="2747302" cy="216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演示文稿" r:id="rId18" imgW="4543552" imgH="3409967" progId="PowerPoint.Show.12">
                  <p:embed/>
                </p:oleObj>
              </mc:Choice>
              <mc:Fallback>
                <p:oleObj name="演示文稿" r:id="rId18" imgW="4543552" imgH="3409967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6203585" y="3573256"/>
                        <a:ext cx="2747302" cy="216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16406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p2.so.qhmsg.com/t01ddd6b5c008dc8747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62" y="1175123"/>
            <a:ext cx="3744416" cy="3622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D:\大班\19 有毒植物要分清\13-1603010TU591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284984"/>
            <a:ext cx="4280425" cy="3025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395536" y="445314"/>
            <a:ext cx="26981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中毒的症状反应</a:t>
            </a:r>
            <a:endParaRPr lang="zh-CN" altLang="en-US" sz="28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73048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>
                <a:latin typeface="黑体" pitchFamily="2" charset="-122"/>
                <a:ea typeface="黑体" pitchFamily="2" charset="-122"/>
              </a:rPr>
              <a:t>课件说明</a:t>
            </a:r>
            <a:endParaRPr lang="zh-CN" altLang="en-US" b="1" dirty="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dirty="0" smtClean="0">
                <a:latin typeface="黑体" pitchFamily="2" charset="-122"/>
                <a:ea typeface="黑体" pitchFamily="2" charset="-122"/>
              </a:rPr>
              <a:t>幻灯片</a:t>
            </a:r>
            <a:r>
              <a:rPr lang="en-US" altLang="zh-CN" dirty="0" smtClean="0"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dirty="0" smtClean="0">
                <a:latin typeface="黑体" pitchFamily="2" charset="-122"/>
                <a:ea typeface="黑体" pitchFamily="2" charset="-122"/>
              </a:rPr>
              <a:t>：</a:t>
            </a:r>
            <a:endParaRPr lang="en-US" altLang="zh-CN" dirty="0" smtClean="0">
              <a:latin typeface="黑体" pitchFamily="2" charset="-122"/>
              <a:ea typeface="黑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黑体" pitchFamily="2" charset="-122"/>
                <a:ea typeface="黑体" pitchFamily="2" charset="-122"/>
              </a:rPr>
              <a:t>在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每张图片</a:t>
            </a:r>
            <a:r>
              <a:rPr lang="zh-CN" altLang="en-US" dirty="0" smtClean="0">
                <a:latin typeface="黑体" pitchFamily="2" charset="-122"/>
                <a:ea typeface="黑体" pitchFamily="2" charset="-122"/>
              </a:rPr>
              <a:t>上单击一次放大图片，再在图片上单击缩小图片</a:t>
            </a:r>
            <a:endParaRPr lang="en-US" altLang="zh-CN" dirty="0" smtClean="0">
              <a:latin typeface="黑体" pitchFamily="2" charset="-122"/>
              <a:ea typeface="黑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黑体" pitchFamily="2" charset="-122"/>
                <a:ea typeface="黑体" pitchFamily="2" charset="-122"/>
              </a:rPr>
              <a:t>放映时如果不需要本说明页，请自行删除</a:t>
            </a:r>
            <a:endParaRPr lang="zh-CN" altLang="en-US" dirty="0"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165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54</Words>
  <Application>Microsoft Office PowerPoint</Application>
  <PresentationFormat>全屏显示(4:3)</PresentationFormat>
  <Paragraphs>12</Paragraphs>
  <Slides>4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2" baseType="lpstr">
      <vt:lpstr>Arial</vt:lpstr>
      <vt:lpstr>宋体</vt:lpstr>
      <vt:lpstr>黑体</vt:lpstr>
      <vt:lpstr>微软雅黑</vt:lpstr>
      <vt:lpstr>楷体</vt:lpstr>
      <vt:lpstr>Calibri</vt:lpstr>
      <vt:lpstr>Office 主题​​</vt:lpstr>
      <vt:lpstr>演示文稿</vt:lpstr>
      <vt:lpstr>有毒植物要分清</vt:lpstr>
      <vt:lpstr>PowerPoint 演示文稿</vt:lpstr>
      <vt:lpstr>PowerPoint 演示文稿</vt:lpstr>
      <vt:lpstr>课件说明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微软用户</dc:creator>
  <cp:lastModifiedBy>Administrator</cp:lastModifiedBy>
  <cp:revision>12</cp:revision>
  <dcterms:created xsi:type="dcterms:W3CDTF">2016-08-19T13:53:22Z</dcterms:created>
  <dcterms:modified xsi:type="dcterms:W3CDTF">2017-05-25T14:33:30Z</dcterms:modified>
</cp:coreProperties>
</file>