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3" r:id="rId5"/>
    <p:sldId id="262" r:id="rId6"/>
    <p:sldId id="258" r:id="rId7"/>
    <p:sldId id="259" r:id="rId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8725" autoAdjust="0"/>
  </p:normalViewPr>
  <p:slideViewPr>
    <p:cSldViewPr>
      <p:cViewPr varScale="1">
        <p:scale>
          <a:sx n="105" d="100"/>
          <a:sy n="105" d="100"/>
        </p:scale>
        <p:origin x="-1476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6692AA-849E-4B65-B6F4-F0CDF27E6F0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57909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1E41B8-01D9-422A-9308-1F94DA1F37A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50914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1DC4BF-AF65-47E7-9F20-5C5F6196A01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26475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DCDA73-69AA-4282-A55B-818E4D42FF2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64914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20184B-E8DE-4D14-A689-4C1FBD8434E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34136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3F5CE-67B3-4EFE-99EF-1946E1590B6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82488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34E3E5-C4CF-4C0A-912A-007051C6EB9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45766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0B570B-FB0E-4AAD-B542-28BEF08352C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5345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AB5DBF-FCC0-4606-8EC6-5284536F965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14704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0A6522-894F-4197-8F84-24F4926B2EB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88842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0A2AD6-488C-48D9-815E-C92799B7DE5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09143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C8885175-B7FC-4069-8223-98A7645BC6A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652463"/>
            <a:ext cx="5419725" cy="193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91059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</TotalTime>
  <Words>0</Words>
  <Application>Microsoft Office PowerPoint</Application>
  <PresentationFormat>全屏显示(4:3)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1" baseType="lpstr">
      <vt:lpstr>Arial</vt:lpstr>
      <vt:lpstr>宋体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4</cp:revision>
  <cp:lastPrinted>1601-01-01T00:00:00Z</cp:lastPrinted>
  <dcterms:created xsi:type="dcterms:W3CDTF">1601-01-01T00:00:00Z</dcterms:created>
  <dcterms:modified xsi:type="dcterms:W3CDTF">2017-03-19T13:13:21Z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