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0" r:id="rId3"/>
    <p:sldId id="261" r:id="rId4"/>
    <p:sldId id="256" r:id="rId5"/>
    <p:sldId id="258" r:id="rId6"/>
    <p:sldId id="257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9F193-9F65-48DE-B658-F14CF8E47C1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A5D45-98C7-4F9A-96E3-5380DE763EA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图片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635" cy="69037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图片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635" cy="686816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48665" y="3540125"/>
            <a:ext cx="2426970" cy="327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dist">
              <a:lnSpc>
                <a:spcPct val="110000"/>
              </a:lnSpc>
            </a:pPr>
            <a:r>
              <a:rPr lang="zh-CN" altLang="en-US" sz="1400" b="1">
                <a:sym typeface="+mn-ea"/>
              </a:rPr>
              <a:t>三只兔子在树林里玩耍</a:t>
            </a:r>
            <a:r>
              <a:rPr lang="zh-CN" altLang="en-US" sz="1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</a:t>
            </a:r>
            <a:endParaRPr lang="zh-CN" altLang="en-US" sz="1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635" cy="6894830"/>
          </a:xfrm>
          <a:prstGeom prst="rect">
            <a:avLst/>
          </a:prstGeom>
        </p:spPr>
      </p:pic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2355" y="1800225"/>
            <a:ext cx="1912620" cy="22434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241040" y="3578860"/>
            <a:ext cx="5183505" cy="5645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>
              <a:lnSpc>
                <a:spcPct val="110000"/>
              </a:lnSpc>
            </a:pPr>
            <a:r>
              <a:rPr lang="en-US" altLang="zh-CN" sz="14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</a:t>
            </a:r>
            <a:r>
              <a:rPr lang="zh-CN" altLang="en-US" sz="14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突然，一只凶猛的</a:t>
            </a:r>
            <a:endParaRPr lang="zh-CN" altLang="en-US" sz="14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>
              <a:lnSpc>
                <a:spcPct val="110000"/>
              </a:lnSpc>
            </a:pPr>
            <a:r>
              <a:rPr lang="zh-CN" altLang="en-US" sz="14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老虎向小兔子猛扑过来。</a:t>
            </a:r>
            <a:endParaRPr lang="zh-CN" altLang="en-US" sz="14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0730" y="3413125"/>
            <a:ext cx="2320925" cy="27235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198495" y="1457325"/>
            <a:ext cx="4126865" cy="5645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dist">
              <a:lnSpc>
                <a:spcPct val="110000"/>
              </a:lnSpc>
            </a:pPr>
            <a:r>
              <a:rPr lang="en-US" altLang="zh-CN" sz="1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</a:t>
            </a:r>
            <a:r>
              <a:rPr lang="zh-CN" altLang="en-US" sz="1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三只兔子吓得转身就跑，河边的大象用鼻子和尾巴，架起一座大象桥，帮小兔子们过了河。</a:t>
            </a:r>
            <a:endParaRPr lang="zh-CN" altLang="en-US" sz="1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2" name="图片 1" descr="图片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2810" y="884555"/>
            <a:ext cx="2077085" cy="243713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095365" y="5092065"/>
            <a:ext cx="2631440" cy="5645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dist">
              <a:lnSpc>
                <a:spcPct val="110000"/>
              </a:lnSpc>
            </a:pPr>
            <a:r>
              <a:rPr lang="en-US" altLang="zh-CN" sz="1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</a:t>
            </a:r>
            <a:r>
              <a:rPr lang="zh-CN" altLang="en-US" sz="1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大象用鼻子吸足了水，向老虎喷去，小兔子们开心极了</a:t>
            </a:r>
            <a:r>
              <a:rPr lang="zh-CN" altLang="en-US" sz="1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</a:t>
            </a:r>
            <a:endParaRPr lang="zh-CN" altLang="en-US" sz="1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WPS 演示</Application>
  <PresentationFormat>全屏显示(4:3)</PresentationFormat>
  <Paragraphs>9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Arial</vt:lpstr>
      <vt:lpstr>宋体</vt:lpstr>
      <vt:lpstr>Wingdings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张晓蕾</cp:lastModifiedBy>
  <cp:revision>7</cp:revision>
  <dcterms:created xsi:type="dcterms:W3CDTF">2017-06-08T08:40:00Z</dcterms:created>
  <dcterms:modified xsi:type="dcterms:W3CDTF">2021-08-01T06:37:33Z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