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0" r:id="rId2"/>
    <p:sldId id="258" r:id="rId3"/>
    <p:sldId id="259" r:id="rId4"/>
    <p:sldId id="257" r:id="rId5"/>
  </p:sldIdLst>
  <p:sldSz cx="9144000" cy="6858000" type="screen4x3"/>
  <p:notesSz cx="6858000" cy="9144000"/>
  <p:embeddedFontLst>
    <p:embeddedFont>
      <p:font typeface="楷体" panose="02010609060101010101" pitchFamily="49" charset="-122"/>
      <p:regular r:id="rId6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>
        <p:scale>
          <a:sx n="50" d="100"/>
          <a:sy n="50" d="100"/>
        </p:scale>
        <p:origin x="-3102" y="-1194"/>
      </p:cViewPr>
      <p:guideLst>
        <p:guide orient="horz" pos="2171"/>
        <p:guide pos="28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BCCA6D-FD45-4502-B491-98FA415634A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5624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941A0-4422-48F3-9E37-D8B716EF9B2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4029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F0CD00-E791-4451-976B-B534DF46412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27059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DACFC8-A466-4350-AC2B-13A0A5B37A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7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B9F82-6ECC-41E5-9340-C52188155AD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8736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C1ABA5-6928-4254-B39E-5229E028013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0775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3FA13-0B04-4C02-BD67-7AB44E64665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6904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9F65B6-4B44-43E3-8F3D-F36678AD1FA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7207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56B1C-B76C-4A18-9C9A-4A77F94279A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09164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F1C5B7-74B2-48CE-B8F4-8919E719480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237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91343A-62C3-4BF4-9A99-8F6710D0500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9602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buFont typeface="Arial" pitchFamily="34" charset="0"/>
              <a:buNone/>
              <a:defRPr sz="1400" noProof="1"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buFont typeface="Arial" pitchFamily="34" charset="0"/>
              <a:buNone/>
              <a:defRPr sz="1400" noProof="1"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Font typeface="Arial" pitchFamily="34" charset="0"/>
              <a:buNone/>
              <a:defRPr sz="1400" smtClean="0"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fld id="{9351DBDE-CA6D-43B0-8679-76928FB5E56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buFont typeface="Arial" charset="0"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buFont typeface="Arial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buFont typeface="Arial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buFont typeface="Arial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buFont typeface="Arial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http://pic25.nipic.com/20121206/3750764_091947243144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76"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http://img.pconline.com.cn/images/upload/upc/tx/photoblog/1010/10/c1/5456506_5456506_1286653434859_mthum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95614"/>
            <a:ext cx="5914008" cy="396238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49"/>
          <a:stretch/>
        </p:blipFill>
        <p:spPr bwMode="auto">
          <a:xfrm>
            <a:off x="1142703" y="1319753"/>
            <a:ext cx="6858594" cy="1917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3073" descr="图片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87" b="14487"/>
          <a:stretch>
            <a:fillRect/>
          </a:stretch>
        </p:blipFill>
        <p:spPr bwMode="auto">
          <a:xfrm>
            <a:off x="-73025" y="0"/>
            <a:ext cx="9217025" cy="719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4097" descr="图片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0"/>
            <a:ext cx="9717088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图片 5121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76200" y="76200"/>
            <a:ext cx="4191000" cy="2879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图片 512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648200" y="3438525"/>
            <a:ext cx="4419600" cy="28606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文本框 5123"/>
          <p:cNvSpPr txBox="1">
            <a:spLocks noChangeArrowheads="1"/>
          </p:cNvSpPr>
          <p:nvPr/>
        </p:nvSpPr>
        <p:spPr bwMode="auto">
          <a:xfrm>
            <a:off x="228600" y="2971800"/>
            <a:ext cx="1609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插秧</a:t>
            </a:r>
          </a:p>
        </p:txBody>
      </p:sp>
      <p:sp>
        <p:nvSpPr>
          <p:cNvPr id="5125" name="椭圆 5124"/>
          <p:cNvSpPr>
            <a:spLocks noChangeArrowheads="1"/>
          </p:cNvSpPr>
          <p:nvPr/>
        </p:nvSpPr>
        <p:spPr bwMode="auto">
          <a:xfrm>
            <a:off x="3733800" y="2209800"/>
            <a:ext cx="685800" cy="685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/>
              <a:t>1</a:t>
            </a:r>
            <a:endParaRPr lang="zh-CN" altLang="en-US" sz="3600"/>
          </a:p>
        </p:txBody>
      </p:sp>
      <p:sp>
        <p:nvSpPr>
          <p:cNvPr id="5126" name="椭圆 5125"/>
          <p:cNvSpPr>
            <a:spLocks noChangeArrowheads="1"/>
          </p:cNvSpPr>
          <p:nvPr/>
        </p:nvSpPr>
        <p:spPr bwMode="auto">
          <a:xfrm>
            <a:off x="8305800" y="5638800"/>
            <a:ext cx="685800" cy="685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/>
              <a:t>4</a:t>
            </a:r>
            <a:endParaRPr lang="zh-CN" altLang="en-US" sz="3600"/>
          </a:p>
        </p:txBody>
      </p:sp>
      <p:sp>
        <p:nvSpPr>
          <p:cNvPr id="5127" name="文本框 5128"/>
          <p:cNvSpPr txBox="1">
            <a:spLocks noChangeArrowheads="1"/>
          </p:cNvSpPr>
          <p:nvPr/>
        </p:nvSpPr>
        <p:spPr bwMode="auto">
          <a:xfrm>
            <a:off x="5029200" y="2971800"/>
            <a:ext cx="1609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播种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128" name="文本框 5129"/>
          <p:cNvSpPr txBox="1">
            <a:spLocks noChangeArrowheads="1"/>
          </p:cNvSpPr>
          <p:nvPr/>
        </p:nvSpPr>
        <p:spPr bwMode="auto">
          <a:xfrm>
            <a:off x="228600" y="6324600"/>
            <a:ext cx="1609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zh-CN" altLang="en-US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纺棉花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129" name="文本框 5130"/>
          <p:cNvSpPr txBox="1">
            <a:spLocks noChangeArrowheads="1"/>
          </p:cNvSpPr>
          <p:nvPr/>
        </p:nvSpPr>
        <p:spPr bwMode="auto">
          <a:xfrm>
            <a:off x="5029200" y="6324600"/>
            <a:ext cx="1609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</a:rPr>
              <a:t>挑担</a:t>
            </a:r>
          </a:p>
        </p:txBody>
      </p:sp>
      <p:pic>
        <p:nvPicPr>
          <p:cNvPr id="4107" name="图片 513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" t="2591" r="2078" b="2095"/>
          <a:stretch/>
        </p:blipFill>
        <p:spPr bwMode="auto">
          <a:xfrm>
            <a:off x="4648200" y="76200"/>
            <a:ext cx="4341841" cy="2879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1" name="椭圆 5132"/>
          <p:cNvSpPr>
            <a:spLocks noChangeArrowheads="1"/>
          </p:cNvSpPr>
          <p:nvPr/>
        </p:nvSpPr>
        <p:spPr bwMode="auto">
          <a:xfrm>
            <a:off x="8382000" y="2209800"/>
            <a:ext cx="685800" cy="685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 dirty="0"/>
              <a:t>2</a:t>
            </a:r>
            <a:endParaRPr lang="zh-CN" altLang="en-US" sz="3600" dirty="0"/>
          </a:p>
        </p:txBody>
      </p:sp>
      <p:pic>
        <p:nvPicPr>
          <p:cNvPr id="4110" name="图片 513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200" y="3430250"/>
            <a:ext cx="4191000" cy="28817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3" name="椭圆 5135"/>
          <p:cNvSpPr>
            <a:spLocks noChangeArrowheads="1"/>
          </p:cNvSpPr>
          <p:nvPr/>
        </p:nvSpPr>
        <p:spPr bwMode="auto">
          <a:xfrm>
            <a:off x="3581400" y="5715000"/>
            <a:ext cx="685800" cy="6858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/>
            <a:r>
              <a:rPr lang="en-US" altLang="zh-CN" sz="360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endParaRPr lang="zh-CN" altLang="en-US" sz="36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Pages>0</Pages>
  <Words>9</Words>
  <Characters>0</Characters>
  <Application>Microsoft Office PowerPoint</Application>
  <PresentationFormat>全屏显示(4:3)</PresentationFormat>
  <Lines>0</Lines>
  <Paragraphs>8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8" baseType="lpstr">
      <vt:lpstr>Arial</vt:lpstr>
      <vt:lpstr>宋体</vt:lpstr>
      <vt:lpstr>楷体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6</cp:revision>
  <dcterms:created xsi:type="dcterms:W3CDTF">2012-11-12T00:24:47Z</dcterms:created>
  <dcterms:modified xsi:type="dcterms:W3CDTF">2017-05-03T15:24:49Z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2052-10.1.0.5603</vt:lpwstr>
  </property>
</Properties>
</file>