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073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936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902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566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598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043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822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030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571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540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5236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3DBAD-B159-4540-AA81-7D83B0FE0E9B}" type="datetimeFigureOut">
              <a:rPr lang="zh-CN" altLang="en-US" smtClean="0"/>
              <a:t>2017/3/24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75D6A-717A-4CD9-9282-B60C9E5E08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98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timgsa.baidu.com/timg?image&amp;quality=80&amp;size=b9999_10000&amp;sec=1490379198380&amp;di=062c64899005bfc50904640fb819b249&amp;imgtype=0&amp;src=http%3A%2F%2Fpic.58pic.com%2F58pic%2F15%2F35%2F04%2F95J58PICcA5_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085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5" t="16648" r="18226" b="27653"/>
          <a:stretch/>
        </p:blipFill>
        <p:spPr bwMode="auto">
          <a:xfrm>
            <a:off x="1734379" y="2420888"/>
            <a:ext cx="4873658" cy="1809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0544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43" descr="001741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6632"/>
            <a:ext cx="6552728" cy="6588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8701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全屏显示(4:3)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Office 主题​​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2017-03-24T15:20:03Z</dcterms:created>
  <dcterms:modified xsi:type="dcterms:W3CDTF">2017-03-24T15:26:26Z</dcterms:modified>
</cp:coreProperties>
</file>