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3" r:id="rId5"/>
    <p:sldId id="258" r:id="rId6"/>
    <p:sldId id="260" r:id="rId7"/>
    <p:sldId id="259" r:id="rId8"/>
    <p:sldId id="262" r:id="rId9"/>
    <p:sldId id="273" r:id="rId10"/>
    <p:sldId id="275" r:id="rId11"/>
    <p:sldId id="276" r:id="rId12"/>
    <p:sldId id="277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7B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038" y="-246"/>
      </p:cViewPr>
      <p:guideLst>
        <p:guide orient="horz" pos="2209"/>
        <p:guide pos="28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8BABB-35C7-4546-9F6C-1DB889F9AD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EEEF9-D356-4F67-9E9D-EACCE178A4A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file:///C:\Users\dell\AppData\Local\Temp\wps\INetCache\534f2c6b7fc3ddd0f00ab603bd7144ed" TargetMode="Externa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file:///C:\Users\dell\AppData\Local\Temp\wps\INetCache\99bf96d797b3148c900d8210a189efe3" TargetMode="Externa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file:///C:\Users\dell\AppData\Local\Temp\wps\INetCache\e3fab6c2b5f6d2f9bf81b20a9e965800" TargetMode="Externa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file:///C:\Users\dell\AppData\Local\Temp\wps\INetCache\dc3a698745847697431e08253e830f46" TargetMode="Externa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40" y="0"/>
            <a:ext cx="9141460" cy="685800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020" y="1627505"/>
            <a:ext cx="6565265" cy="3488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690" y="387350"/>
            <a:ext cx="9023350" cy="615823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380312" y="5561364"/>
            <a:ext cx="14734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119</a:t>
            </a:r>
            <a:endParaRPr lang="zh-CN" altLang="en-US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15" y="27305"/>
            <a:ext cx="9161780" cy="683133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380312" y="5561364"/>
            <a:ext cx="14734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119</a:t>
            </a:r>
            <a:endParaRPr lang="zh-CN" altLang="en-US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9512" y="260648"/>
            <a:ext cx="14734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  <a:endParaRPr lang="zh-CN" altLang="en-US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0" name="图片 99"/>
          <p:cNvPicPr/>
          <p:nvPr/>
        </p:nvPicPr>
        <p:blipFill>
          <a:blip r:embed="rId1" r:link="rId2"/>
          <a:stretch>
            <a:fillRect/>
          </a:stretch>
        </p:blipFill>
        <p:spPr>
          <a:xfrm>
            <a:off x="1259840" y="1196340"/>
            <a:ext cx="7211695" cy="54400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76256" y="266772"/>
            <a:ext cx="14734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  <a:endParaRPr lang="zh-CN" altLang="en-US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1" name="图片 100"/>
          <p:cNvPicPr/>
          <p:nvPr/>
        </p:nvPicPr>
        <p:blipFill>
          <a:blip r:embed="rId1" r:link="rId2"/>
          <a:stretch>
            <a:fillRect/>
          </a:stretch>
        </p:blipFill>
        <p:spPr>
          <a:xfrm>
            <a:off x="133350" y="1628775"/>
            <a:ext cx="8877300" cy="49961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260648"/>
            <a:ext cx="14734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110</a:t>
            </a:r>
            <a:endParaRPr lang="zh-CN" altLang="en-US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" name="图片 101"/>
          <p:cNvPicPr/>
          <p:nvPr/>
        </p:nvPicPr>
        <p:blipFill>
          <a:blip r:embed="rId1" r:link="rId2"/>
          <a:stretch>
            <a:fillRect/>
          </a:stretch>
        </p:blipFill>
        <p:spPr>
          <a:xfrm>
            <a:off x="467995" y="1412875"/>
            <a:ext cx="8446135" cy="49644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260648"/>
            <a:ext cx="14734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110</a:t>
            </a:r>
            <a:endParaRPr lang="zh-CN" altLang="en-US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" name="图片 103"/>
          <p:cNvPicPr/>
          <p:nvPr/>
        </p:nvPicPr>
        <p:blipFill>
          <a:blip r:embed="rId1" r:link="rId2"/>
          <a:stretch>
            <a:fillRect/>
          </a:stretch>
        </p:blipFill>
        <p:spPr>
          <a:xfrm>
            <a:off x="1043940" y="1412875"/>
            <a:ext cx="7248525" cy="48253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0815" y="143510"/>
            <a:ext cx="8802370" cy="660209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12140" y="1340485"/>
            <a:ext cx="7048500" cy="189738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195830" y="4004945"/>
            <a:ext cx="500507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     110</a:t>
            </a:r>
            <a:r>
              <a:rPr lang="zh-CN" altLang="en-US"/>
              <a:t>是报警电话，在遇到任何危险或者自己不能解决的困难</a:t>
            </a:r>
            <a:r>
              <a:rPr lang="zh-CN" altLang="en-US"/>
              <a:t>时，拨打</a:t>
            </a:r>
            <a:r>
              <a:rPr lang="en-US" altLang="zh-CN"/>
              <a:t>110</a:t>
            </a:r>
            <a:r>
              <a:rPr lang="zh-CN" altLang="en-US"/>
              <a:t>，警察就会过来帮助</a:t>
            </a:r>
            <a:r>
              <a:rPr lang="zh-CN" altLang="en-US"/>
              <a:t>我们。</a:t>
            </a:r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2195830" y="4004945"/>
            <a:ext cx="500507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     120</a:t>
            </a:r>
            <a:r>
              <a:rPr lang="zh-CN" altLang="en-US"/>
              <a:t>是急救电话，如果遇到受伤、重病等情况下都可以拨打</a:t>
            </a:r>
            <a:r>
              <a:rPr lang="en-US" altLang="zh-CN"/>
              <a:t>120</a:t>
            </a:r>
            <a:r>
              <a:rPr lang="zh-CN" altLang="en-US"/>
              <a:t>，急救中心就会派最近的救护车来抢救</a:t>
            </a:r>
            <a:r>
              <a:rPr lang="zh-CN" altLang="en-US"/>
              <a:t>病人。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9840" y="1557020"/>
            <a:ext cx="6507480" cy="19507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2195830" y="4004945"/>
            <a:ext cx="50050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     119</a:t>
            </a:r>
            <a:r>
              <a:rPr lang="zh-CN" altLang="en-US"/>
              <a:t>是火警电话，发生火灾时拨打</a:t>
            </a:r>
            <a:r>
              <a:rPr lang="en-US" altLang="zh-CN"/>
              <a:t>119</a:t>
            </a:r>
            <a:r>
              <a:rPr lang="zh-CN" altLang="en-US"/>
              <a:t>，消防员就会很快赶过来</a:t>
            </a:r>
            <a:r>
              <a:rPr lang="zh-CN" altLang="en-US"/>
              <a:t>灭火。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9840" y="1556385"/>
            <a:ext cx="6621780" cy="188976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2988,&quot;width&quot;:1110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WPS 演示</Application>
  <PresentationFormat>全屏显示(4:3)</PresentationFormat>
  <Paragraphs>18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Arial</vt:lpstr>
      <vt:lpstr>宋体</vt:lpstr>
      <vt:lpstr>Wingdings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dell</cp:lastModifiedBy>
  <cp:revision>13</cp:revision>
  <dcterms:created xsi:type="dcterms:W3CDTF">2017-03-24T13:43:00Z</dcterms:created>
  <dcterms:modified xsi:type="dcterms:W3CDTF">2021-08-13T04:18:42Z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1F612C3724984FF0B36BAAD68B19614D</vt:lpwstr>
  </property>
</Properties>
</file>