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1" r:id="rId5"/>
    <p:sldId id="258" r:id="rId6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662" y="-65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89" r="398" b="3543"/>
          <a:stretch/>
        </p:blipFill>
        <p:spPr>
          <a:xfrm>
            <a:off x="0" y="-9525"/>
            <a:ext cx="9144000" cy="5172075"/>
          </a:xfrm>
          <a:prstGeom prst="rect">
            <a:avLst/>
          </a:prstGeom>
        </p:spPr>
      </p:pic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61C12-9C26-464A-8EAE-AC6926B4E787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58DC9-6464-4115-9380-8E2B371CC08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KSO_CT2"/>
          <p:cNvSpPr>
            <a:spLocks noGrp="1"/>
          </p:cNvSpPr>
          <p:nvPr>
            <p:ph type="subTitle" idx="1" hasCustomPrompt="1"/>
          </p:nvPr>
        </p:nvSpPr>
        <p:spPr>
          <a:xfrm>
            <a:off x="2276476" y="3271839"/>
            <a:ext cx="4457700" cy="350408"/>
          </a:xfrm>
          <a:noFill/>
        </p:spPr>
        <p:txBody>
          <a:bodyPr>
            <a:noAutofit/>
          </a:bodyPr>
          <a:lstStyle>
            <a:lvl1pPr marL="0" indent="0" algn="ctr">
              <a:buNone/>
              <a:defRPr sz="1400" b="0">
                <a:solidFill>
                  <a:schemeClr val="tx1"/>
                </a:solidFill>
                <a:effectLst/>
                <a:latin typeface="+mn-ea"/>
                <a:ea typeface="+mn-ea"/>
              </a:defRPr>
            </a:lvl1pPr>
            <a:lvl2pPr marL="257175" indent="0" algn="ctr">
              <a:buNone/>
              <a:defRPr sz="1100"/>
            </a:lvl2pPr>
            <a:lvl3pPr marL="514350" indent="0" algn="ctr">
              <a:buNone/>
              <a:defRPr sz="1000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zh-CN" altLang="en-US" dirty="0" smtClean="0"/>
              <a:t>单击此处添加您的副标题</a:t>
            </a:r>
          </a:p>
        </p:txBody>
      </p:sp>
      <p:sp>
        <p:nvSpPr>
          <p:cNvPr id="7" name="KSO_CT1"/>
          <p:cNvSpPr>
            <a:spLocks noGrp="1"/>
          </p:cNvSpPr>
          <p:nvPr>
            <p:ph type="title" hasCustomPrompt="1"/>
          </p:nvPr>
        </p:nvSpPr>
        <p:spPr>
          <a:xfrm>
            <a:off x="2276476" y="2191871"/>
            <a:ext cx="4457700" cy="987098"/>
          </a:xfrm>
        </p:spPr>
        <p:txBody>
          <a:bodyPr>
            <a:noAutofit/>
          </a:bodyPr>
          <a:lstStyle>
            <a:lvl1pPr algn="ctr">
              <a:lnSpc>
                <a:spcPct val="100000"/>
              </a:lnSpc>
              <a:defRPr sz="2700" b="1" kern="1000" baseline="0">
                <a:solidFill>
                  <a:schemeClr val="accent1">
                    <a:lumMod val="75000"/>
                  </a:schemeClr>
                </a:solidFill>
                <a:effectLst/>
                <a:latin typeface="+mj-ea"/>
                <a:ea typeface="+mj-ea"/>
              </a:defRPr>
            </a:lvl1pPr>
          </a:lstStyle>
          <a:p>
            <a:r>
              <a:rPr lang="zh-CN" altLang="en-US" dirty="0" smtClean="0"/>
              <a:t>单击此处添加您的标题文字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56492763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pos="4967">
          <p15:clr>
            <a:srgbClr val="FBAE40"/>
          </p15:clr>
        </p15:guide>
        <p15:guide id="0" orient="horz" pos="2160" userDrawn="1">
          <p15:clr>
            <a:srgbClr val="FBAE40"/>
          </p15:clr>
        </p15:guide>
        <p15:guide id="2" pos="6623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1800">
                <a:solidFill>
                  <a:schemeClr val="accent2"/>
                </a:solidFill>
              </a:defRPr>
            </a:lvl1pPr>
            <a:lvl2pPr>
              <a:defRPr sz="1400"/>
            </a:lvl2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61C12-9C26-464A-8EAE-AC6926B4E787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58DC9-6464-4115-9380-8E2B371CC0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3818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T1"/>
          <p:cNvSpPr>
            <a:spLocks noGrp="1"/>
          </p:cNvSpPr>
          <p:nvPr>
            <p:ph type="title" hasCustomPrompt="1"/>
          </p:nvPr>
        </p:nvSpPr>
        <p:spPr>
          <a:xfrm>
            <a:off x="1574008" y="1581152"/>
            <a:ext cx="5995988" cy="926306"/>
          </a:xfrm>
        </p:spPr>
        <p:txBody>
          <a:bodyPr anchor="b">
            <a:normAutofit/>
          </a:bodyPr>
          <a:lstStyle>
            <a:lvl1pPr algn="ctr">
              <a:defRPr sz="2000">
                <a:solidFill>
                  <a:schemeClr val="tx2"/>
                </a:solidFill>
                <a:effectLst/>
              </a:defRPr>
            </a:lvl1pPr>
          </a:lstStyle>
          <a:p>
            <a:r>
              <a:rPr lang="zh-CN" altLang="en-US" dirty="0" smtClean="0"/>
              <a:t>此处添加您的标题</a:t>
            </a:r>
            <a:endParaRPr lang="en-US" dirty="0"/>
          </a:p>
        </p:txBody>
      </p:sp>
      <p:sp>
        <p:nvSpPr>
          <p:cNvPr id="3" name="KSO_ST2"/>
          <p:cNvSpPr>
            <a:spLocks noGrp="1"/>
          </p:cNvSpPr>
          <p:nvPr>
            <p:ph type="body" idx="1" hasCustomPrompt="1"/>
          </p:nvPr>
        </p:nvSpPr>
        <p:spPr>
          <a:xfrm>
            <a:off x="3038171" y="2550318"/>
            <a:ext cx="3067663" cy="26810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900">
                <a:solidFill>
                  <a:schemeClr val="bg1"/>
                </a:solidFill>
              </a:defRPr>
            </a:lvl1pPr>
            <a:lvl2pPr marL="25717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 smtClean="0"/>
              <a:t>单击此处添加您的副标题</a:t>
            </a:r>
            <a:endParaRPr lang="en-US" altLang="zh-CN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61C12-9C26-464A-8EAE-AC6926B4E787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58DC9-6464-4115-9380-8E2B371CC0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9901745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1049867" y="933453"/>
            <a:ext cx="3810000" cy="36992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4889501" y="933453"/>
            <a:ext cx="3820587" cy="36992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61C12-9C26-464A-8EAE-AC6926B4E787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58DC9-6464-4115-9380-8E2B371CC0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4632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727199" y="88899"/>
            <a:ext cx="6984076" cy="53776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4578" y="1032272"/>
            <a:ext cx="3868340" cy="617934"/>
          </a:xfrm>
        </p:spPr>
        <p:txBody>
          <a:bodyPr anchor="b">
            <a:normAutofit/>
          </a:bodyPr>
          <a:lstStyle>
            <a:lvl1pPr marL="0" indent="0">
              <a:buNone/>
              <a:defRPr sz="1000" b="1"/>
            </a:lvl1pPr>
            <a:lvl2pPr marL="257175" indent="0">
              <a:buNone/>
              <a:defRPr sz="1100" b="1"/>
            </a:lvl2pPr>
            <a:lvl3pPr marL="514350" indent="0">
              <a:buNone/>
              <a:defRPr sz="1000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824578" y="16502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3885" y="1032272"/>
            <a:ext cx="3887391" cy="617934"/>
          </a:xfrm>
        </p:spPr>
        <p:txBody>
          <a:bodyPr anchor="b">
            <a:normAutofit/>
          </a:bodyPr>
          <a:lstStyle>
            <a:lvl1pPr marL="0" indent="0">
              <a:buNone/>
              <a:defRPr sz="1000" b="1"/>
            </a:lvl1pPr>
            <a:lvl2pPr marL="257175" indent="0">
              <a:buNone/>
              <a:defRPr sz="1100" b="1"/>
            </a:lvl2pPr>
            <a:lvl3pPr marL="514350" indent="0">
              <a:buNone/>
              <a:defRPr sz="1000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823885" y="16502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7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61C12-9C26-464A-8EAE-AC6926B4E787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8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58DC9-6464-4115-9380-8E2B371CC0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5098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61C12-9C26-464A-8EAE-AC6926B4E787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4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58DC9-6464-4115-9380-8E2B371CC0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0186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61C12-9C26-464A-8EAE-AC6926B4E787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58DC9-6464-4115-9380-8E2B371CC0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8623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858444" y="400052"/>
            <a:ext cx="2949178" cy="120015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4115992" y="797724"/>
            <a:ext cx="4629150" cy="3655219"/>
          </a:xfrm>
        </p:spPr>
        <p:txBody>
          <a:bodyPr>
            <a:normAutofit/>
          </a:bodyPr>
          <a:lstStyle>
            <a:lvl1pPr>
              <a:defRPr sz="1100"/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858444" y="1600202"/>
            <a:ext cx="2949178" cy="2858691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800"/>
            </a:lvl2pPr>
            <a:lvl3pPr marL="514350" indent="0">
              <a:buNone/>
              <a:defRPr sz="700"/>
            </a:lvl3pPr>
            <a:lvl4pPr marL="771525" indent="0">
              <a:buNone/>
              <a:defRPr sz="600"/>
            </a:lvl4pPr>
            <a:lvl5pPr marL="1028700" indent="0">
              <a:buNone/>
              <a:defRPr sz="600"/>
            </a:lvl5pPr>
            <a:lvl6pPr marL="1285875" indent="0">
              <a:buNone/>
              <a:defRPr sz="600"/>
            </a:lvl6pPr>
            <a:lvl7pPr marL="1543050" indent="0">
              <a:buNone/>
              <a:defRPr sz="600"/>
            </a:lvl7pPr>
            <a:lvl8pPr marL="1800225" indent="0">
              <a:buNone/>
              <a:defRPr sz="600"/>
            </a:lvl8pPr>
            <a:lvl9pPr marL="2057400" indent="0">
              <a:buNone/>
              <a:defRPr sz="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61C12-9C26-464A-8EAE-AC6926B4E787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58DC9-6464-4115-9380-8E2B371CC0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674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934644" y="342900"/>
            <a:ext cx="2949178" cy="120015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 noChangeAspect="1"/>
          </p:cNvSpPr>
          <p:nvPr>
            <p:ph type="pic" idx="1"/>
          </p:nvPr>
        </p:nvSpPr>
        <p:spPr>
          <a:xfrm>
            <a:off x="4082125" y="740572"/>
            <a:ext cx="4629150" cy="3655219"/>
          </a:xfrm>
        </p:spPr>
        <p:txBody>
          <a:bodyPr anchor="t"/>
          <a:lstStyle>
            <a:lvl1pPr marL="0" indent="0">
              <a:buNone/>
              <a:defRPr sz="1800"/>
            </a:lvl1pPr>
            <a:lvl2pPr marL="257175" indent="0">
              <a:buNone/>
              <a:defRPr sz="1600"/>
            </a:lvl2pPr>
            <a:lvl3pPr marL="514350" indent="0">
              <a:buNone/>
              <a:defRPr sz="1400"/>
            </a:lvl3pPr>
            <a:lvl4pPr marL="771525" indent="0">
              <a:buNone/>
              <a:defRPr sz="1100"/>
            </a:lvl4pPr>
            <a:lvl5pPr marL="1028700" indent="0">
              <a:buNone/>
              <a:defRPr sz="1100"/>
            </a:lvl5pPr>
            <a:lvl6pPr marL="1285875" indent="0">
              <a:buNone/>
              <a:defRPr sz="1100"/>
            </a:lvl6pPr>
            <a:lvl7pPr marL="1543050" indent="0">
              <a:buNone/>
              <a:defRPr sz="1100"/>
            </a:lvl7pPr>
            <a:lvl8pPr marL="1800225" indent="0">
              <a:buNone/>
              <a:defRPr sz="1100"/>
            </a:lvl8pPr>
            <a:lvl9pPr marL="2057400" indent="0">
              <a:buNone/>
              <a:defRPr sz="11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934644" y="1543050"/>
            <a:ext cx="2949178" cy="2858691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800"/>
            </a:lvl2pPr>
            <a:lvl3pPr marL="514350" indent="0">
              <a:buNone/>
              <a:defRPr sz="700"/>
            </a:lvl3pPr>
            <a:lvl4pPr marL="771525" indent="0">
              <a:buNone/>
              <a:defRPr sz="600"/>
            </a:lvl4pPr>
            <a:lvl5pPr marL="1028700" indent="0">
              <a:buNone/>
              <a:defRPr sz="600"/>
            </a:lvl5pPr>
            <a:lvl6pPr marL="1285875" indent="0">
              <a:buNone/>
              <a:defRPr sz="600"/>
            </a:lvl6pPr>
            <a:lvl7pPr marL="1543050" indent="0">
              <a:buNone/>
              <a:defRPr sz="600"/>
            </a:lvl7pPr>
            <a:lvl8pPr marL="1800225" indent="0">
              <a:buNone/>
              <a:defRPr sz="600"/>
            </a:lvl8pPr>
            <a:lvl9pPr marL="2057400" indent="0">
              <a:buNone/>
              <a:defRPr sz="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61C12-9C26-464A-8EAE-AC6926B4E787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58DC9-6464-4115-9380-8E2B371CC0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0400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61C12-9C26-464A-8EAE-AC6926B4E787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58DC9-6464-4115-9380-8E2B371CC0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5985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7628469" y="273844"/>
            <a:ext cx="886883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1585383" y="273844"/>
            <a:ext cx="5949952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61C12-9C26-464A-8EAE-AC6926B4E787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58DC9-6464-4115-9380-8E2B371CC08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25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2" t="15451" r="3992" b="1941"/>
          <a:stretch/>
        </p:blipFill>
        <p:spPr>
          <a:xfrm>
            <a:off x="0" y="0"/>
            <a:ext cx="9156700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28650" y="4767266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E61C12-9C26-464A-8EAE-AC6926B4E787}" type="datetimeFigureOut">
              <a:rPr lang="zh-CN" altLang="en-US" smtClean="0"/>
              <a:t>2017/5/3 Wednesday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3028950" y="4767266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4767266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558DC9-6464-4115-9380-8E2B371CC08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971550" y="283369"/>
            <a:ext cx="7305676" cy="463937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971550" y="933450"/>
            <a:ext cx="7305676" cy="3769521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1048066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00" b="1" i="0" kern="1200" baseline="0">
          <a:solidFill>
            <a:schemeClr val="accent1">
              <a:lumMod val="75000"/>
            </a:schemeClr>
          </a:solidFill>
          <a:effectLst/>
          <a:latin typeface="+mj-ea"/>
          <a:ea typeface="+mj-ea"/>
          <a:cs typeface="+mj-cs"/>
        </a:defRPr>
      </a:lvl1pPr>
    </p:titleStyle>
    <p:bodyStyle>
      <a:lvl1pPr marL="271463" indent="-271463" algn="just" defTabSz="51435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accent1">
            <a:lumMod val="75000"/>
          </a:schemeClr>
        </a:buClr>
        <a:buSzPct val="60000"/>
        <a:buFont typeface="Wingdings 2" panose="05020102010507070707" pitchFamily="18" charset="2"/>
        <a:buChar char=""/>
        <a:defRPr lang="zh-CN" altLang="en-US" sz="1800" kern="1200" baseline="0" dirty="0" smtClean="0">
          <a:solidFill>
            <a:schemeClr val="accent2"/>
          </a:solidFill>
          <a:latin typeface="+mn-ea"/>
          <a:ea typeface="+mn-ea"/>
          <a:cs typeface="+mn-cs"/>
        </a:defRPr>
      </a:lvl1pPr>
      <a:lvl2pPr marL="271463" indent="-271463" algn="just" defTabSz="514350" rtl="0" eaLnBrk="1" latinLnBrk="0" hangingPunct="1">
        <a:lnSpc>
          <a:spcPct val="120000"/>
        </a:lnSpc>
        <a:spcBef>
          <a:spcPts val="0"/>
        </a:spcBef>
        <a:spcAft>
          <a:spcPts val="900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400" kern="1200" baseline="0">
          <a:solidFill>
            <a:schemeClr val="tx1"/>
          </a:solidFill>
          <a:latin typeface="+mn-ea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816" y="1828933"/>
            <a:ext cx="5456393" cy="1938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7976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图片 36" descr="8241408_071703442000_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07" b="3298"/>
          <a:stretch/>
        </p:blipFill>
        <p:spPr bwMode="auto">
          <a:xfrm>
            <a:off x="1187624" y="735878"/>
            <a:ext cx="2554479" cy="298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1028" name="图片 35" descr="20140321150349-114597999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4273">
            <a:off x="4640996" y="569914"/>
            <a:ext cx="4073320" cy="298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0" y="30956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  </a:t>
            </a:r>
            <a:endParaRPr kumimoji="0" lang="en-US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4028421" y="4124117"/>
            <a:ext cx="108715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CN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早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餐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74390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   </a:t>
            </a:r>
            <a:endParaRPr kumimoji="0" lang="en-US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44854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图片 38" descr="5_4481858_1_001aa0e28af90b4cd9e0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7574"/>
            <a:ext cx="3950860" cy="284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1026" name="图片 39" descr="530_110304163750_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27" b="17236"/>
          <a:stretch>
            <a:fillRect/>
          </a:stretch>
        </p:blipFill>
        <p:spPr bwMode="auto">
          <a:xfrm rot="1073804">
            <a:off x="4742153" y="1118520"/>
            <a:ext cx="4058466" cy="284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0" y="30956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  </a:t>
            </a:r>
            <a:endParaRPr kumimoji="0" lang="en-US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74390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   </a:t>
            </a:r>
            <a:endParaRPr kumimoji="0" lang="en-US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4028422" y="4155926"/>
            <a:ext cx="108715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午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餐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3443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timgsa.baidu.com/timg?image&amp;quality=80&amp;size=b9999_10000&amp;sec=1490289926131&amp;di=32d28cd15cc5e6a65c6fc2c7687d5dfa&amp;imgtype=0&amp;src=http%3A%2F%2Fpic.58pic.com%2F58pic%2F15%2F35%2F95%2F62H58PICs7E_10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693" y="343892"/>
            <a:ext cx="6530613" cy="3973215"/>
          </a:xfrm>
          <a:prstGeom prst="snip2DiagRect">
            <a:avLst/>
          </a:prstGeom>
          <a:noFill/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0" y="30956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  </a:t>
            </a:r>
            <a:endParaRPr kumimoji="0" lang="en-US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74390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itchFamily="2" charset="-122"/>
                <a:ea typeface="宋体" pitchFamily="2" charset="-122"/>
                <a:cs typeface="Times New Roman" pitchFamily="18" charset="0"/>
              </a:rPr>
              <a:t>   </a:t>
            </a:r>
            <a:endParaRPr kumimoji="0" lang="en-US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4043253" y="4344258"/>
            <a:ext cx="126829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晚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餐</a:t>
            </a:r>
            <a:endParaRPr lang="zh-CN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325186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timgsa.baidu.com/timg?image&amp;quality=80&amp;size=b9999_10000&amp;sec=1490289394514&amp;di=3ba3f16b5cfeb2965c187001b435ccea&amp;imgtype=0&amp;src=http%3A%2F%2Fa0.att.hudong.com%2F85%2F45%2F28300534758639135884451312976_950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59" b="8698"/>
          <a:stretch/>
        </p:blipFill>
        <p:spPr bwMode="auto">
          <a:xfrm>
            <a:off x="1115616" y="590550"/>
            <a:ext cx="6799967" cy="422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营养金字塔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28646469"/>
      </p:ext>
    </p:extLst>
  </p:cSld>
  <p:clrMapOvr>
    <a:masterClrMapping/>
  </p:clrMapOvr>
</p:sld>
</file>

<file path=ppt/theme/theme1.xml><?xml version="1.0" encoding="utf-8"?>
<a:theme xmlns:a="http://schemas.openxmlformats.org/drawingml/2006/main" name="A000120140530A99PPBG">
  <a:themeElements>
    <a:clrScheme name="huang">
      <a:dk1>
        <a:srgbClr val="3D3F41"/>
      </a:dk1>
      <a:lt1>
        <a:srgbClr val="FFFFFF"/>
      </a:lt1>
      <a:dk2>
        <a:srgbClr val="3D3F41"/>
      </a:dk2>
      <a:lt2>
        <a:srgbClr val="EEECE1"/>
      </a:lt2>
      <a:accent1>
        <a:srgbClr val="F28711"/>
      </a:accent1>
      <a:accent2>
        <a:srgbClr val="D37051"/>
      </a:accent2>
      <a:accent3>
        <a:srgbClr val="D30E00"/>
      </a:accent3>
      <a:accent4>
        <a:srgbClr val="BAD038"/>
      </a:accent4>
      <a:accent5>
        <a:srgbClr val="B2C1DB"/>
      </a:accent5>
      <a:accent6>
        <a:srgbClr val="E4DD48"/>
      </a:accent6>
      <a:hlink>
        <a:srgbClr val="FFC000"/>
      </a:hlink>
      <a:folHlink>
        <a:srgbClr val="AFB2B4"/>
      </a:folHlink>
    </a:clrScheme>
    <a:fontScheme name="自定义 12">
      <a:majorFont>
        <a:latin typeface="Tempus Sans ITC"/>
        <a:ea typeface="幼圆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A000120150508A14KPBG</Template>
  <TotalTime>15</TotalTime>
  <Words>14</Words>
  <Application>Microsoft Office PowerPoint</Application>
  <PresentationFormat>全屏显示(16:9)</PresentationFormat>
  <Paragraphs>10</Paragraphs>
  <Slides>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6" baseType="lpstr">
      <vt:lpstr>A000120140530A99PPBG</vt:lpstr>
      <vt:lpstr>PowerPoint 演示文稿</vt:lpstr>
      <vt:lpstr>PowerPoint 演示文稿</vt:lpstr>
      <vt:lpstr>PowerPoint 演示文稿</vt:lpstr>
      <vt:lpstr>PowerPoint 演示文稿</vt:lpstr>
      <vt:lpstr>营养金字塔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今天吃什么</dc:title>
  <dc:creator>Administrator</dc:creator>
  <cp:lastModifiedBy>Administrator</cp:lastModifiedBy>
  <cp:revision>4</cp:revision>
  <dcterms:created xsi:type="dcterms:W3CDTF">2017-03-23T14:24:05Z</dcterms:created>
  <dcterms:modified xsi:type="dcterms:W3CDTF">2017-05-03T15:27:31Z</dcterms:modified>
</cp:coreProperties>
</file>