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413" r:id="rId3"/>
    <p:sldId id="409" r:id="rId4"/>
    <p:sldId id="410" r:id="rId5"/>
    <p:sldId id="411" r:id="rId6"/>
    <p:sldId id="412" r:id="rId7"/>
    <p:sldId id="418" r:id="rId8"/>
    <p:sldId id="419" r:id="rId9"/>
    <p:sldId id="420" r:id="rId1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9"/>
        <p:guide pos="385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330" y="1555115"/>
            <a:ext cx="5233035" cy="4608195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00000">
              <a:srgbClr val="D9D9D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3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tags" Target="../tags/tag66.xml"/><Relationship Id="rId3" Type="http://schemas.openxmlformats.org/officeDocument/2006/relationships/image" Target="../media/image2.jpeg"/><Relationship Id="rId2" Type="http://schemas.openxmlformats.org/officeDocument/2006/relationships/tags" Target="../tags/tag65.xml"/><Relationship Id="rId1" Type="http://schemas.openxmlformats.org/officeDocument/2006/relationships/tags" Target="../tags/tag6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8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9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0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1.xml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2.xml"/><Relationship Id="rId1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5" name="图片 4" descr="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6275" y="375285"/>
            <a:ext cx="11058525" cy="60490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p>
            <a:r>
              <a:rPr lang="zh-CN" altLang="zh-CN"/>
              <a:t>空白演示</a:t>
            </a:r>
            <a:endParaRPr lang="zh-CN" altLang="zh-CN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/>
        <p:txBody>
          <a:bodyPr/>
          <a:p>
            <a:r>
              <a:rPr lang="zh-CN" altLang="en-US"/>
              <a:t>单击输入您的封面副标题</a:t>
            </a:r>
            <a:endParaRPr lang="zh-CN" altLang="en-US"/>
          </a:p>
        </p:txBody>
      </p:sp>
      <p:pic>
        <p:nvPicPr>
          <p:cNvPr id="4" name="图片 3" descr="1。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715" y="437515"/>
            <a:ext cx="10712450" cy="6011545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8325" y="328930"/>
            <a:ext cx="11111230" cy="614235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27100" y="414020"/>
            <a:ext cx="10394950" cy="58242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3280" y="495300"/>
            <a:ext cx="10511155" cy="581025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0275" y="607695"/>
            <a:ext cx="10332085" cy="56419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9000" y="608965"/>
            <a:ext cx="10414635" cy="564070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图片 3" descr="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98525" y="608965"/>
            <a:ext cx="10386060" cy="560832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176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176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4.xml><?xml version="1.0" encoding="utf-8"?>
<p:tagLst xmlns:p="http://schemas.openxmlformats.org/presentationml/2006/main">
  <p:tag name="KSO_WM_UNIT_ISCONTENTSTITLE" val="0"/>
  <p:tag name="KSO_WM_UNIT_ISNUMDGMTITLE" val="0"/>
  <p:tag name="KSO_WM_UNIT_PRESET_TEXT" val="空白演示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176_1*a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UNIT_ISCONTENTSTITLE" val="0"/>
  <p:tag name="KSO_WM_UNIT_ISNUMDGMTITLE" val="0"/>
  <p:tag name="KSO_WM_UNIT_PRESET_TEXT" val="单击输入您的封面副标题"/>
  <p:tag name="KSO_WM_UNIT_NOCLEAR" val="0"/>
  <p:tag name="KSO_WM_UNIT_SHOW_EDIT_AREA_INDICATION" val="1"/>
  <p:tag name="KSO_WM_UNIT_VALUE" val="11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5176_1*b*1"/>
  <p:tag name="KSO_WM_TEMPLATE_CATEGORY" val="custom"/>
  <p:tag name="KSO_WM_TEMPLATE_INDEX" val="20205176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SLIDE_ID" val="custom20205176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176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8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69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0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1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ags/tag72.xml><?xml version="1.0" encoding="utf-8"?>
<p:tagLst xmlns:p="http://schemas.openxmlformats.org/presentationml/2006/main">
  <p:tag name="KSO_WM_BEAUTIFY_FLAG" val="#wm#"/>
  <p:tag name="KSO_WM_TEMPLATE_CATEGORY" val="custom"/>
  <p:tag name="KSO_WM_TEMPLATE_INDEX" val="20205176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</Words>
  <Application>WPS 演示</Application>
  <PresentationFormat>宽屏</PresentationFormat>
  <Paragraphs>4</Paragraphs>
  <Slides>8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宋体</vt:lpstr>
      <vt:lpstr>Wingdings</vt:lpstr>
      <vt:lpstr>微软雅黑</vt:lpstr>
      <vt:lpstr>Wingdings</vt:lpstr>
      <vt:lpstr>Arial Unicode MS</vt:lpstr>
      <vt:lpstr>Calibri</vt:lpstr>
      <vt:lpstr>Office 主题​​</vt:lpstr>
      <vt:lpstr>PowerPoint 演示文稿</vt:lpstr>
      <vt:lpstr>空白演示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张晓蕾</cp:lastModifiedBy>
  <cp:revision>173</cp:revision>
  <dcterms:created xsi:type="dcterms:W3CDTF">2019-06-19T02:08:00Z</dcterms:created>
  <dcterms:modified xsi:type="dcterms:W3CDTF">2021-07-19T09:28:20Z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