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09" r:id="rId3"/>
    <p:sldId id="410" r:id="rId4"/>
    <p:sldId id="411" r:id="rId5"/>
    <p:sldId id="412" r:id="rId6"/>
    <p:sldId id="415" r:id="rId7"/>
    <p:sldId id="413" r:id="rId8"/>
    <p:sldId id="414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3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3" Type="http://schemas.openxmlformats.org/officeDocument/2006/relationships/image" Target="../media/image1.jpeg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0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  <p:pic>
        <p:nvPicPr>
          <p:cNvPr id="5" name="图片 4" descr="图片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255"/>
            <a:ext cx="12192635" cy="686625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0615" y="607695"/>
            <a:ext cx="10058400" cy="56419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3145" y="608330"/>
            <a:ext cx="10126345" cy="56235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2040" y="607695"/>
            <a:ext cx="10011410" cy="56419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8530" y="25400"/>
            <a:ext cx="10307955" cy="687197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9505" y="608330"/>
            <a:ext cx="9943465" cy="564134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105275" y="608330"/>
            <a:ext cx="397129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3600"/>
              <a:t>我们一起玩！</a:t>
            </a:r>
            <a:endParaRPr lang="zh-CN" altLang="en-US" sz="3600"/>
          </a:p>
        </p:txBody>
      </p:sp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690" y="589915"/>
            <a:ext cx="10004425" cy="564070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WPS 演示</Application>
  <PresentationFormat>宽屏</PresentationFormat>
  <Paragraphs>6</Paragraphs>
  <Slides>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张晓蕾</cp:lastModifiedBy>
  <cp:revision>178</cp:revision>
  <dcterms:created xsi:type="dcterms:W3CDTF">2019-06-19T02:08:00Z</dcterms:created>
  <dcterms:modified xsi:type="dcterms:W3CDTF">2021-07-22T08:00:50Z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