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410" r:id="rId3"/>
    <p:sldId id="412" r:id="rId4"/>
    <p:sldId id="413" r:id="rId5"/>
    <p:sldId id="416" r:id="rId6"/>
    <p:sldId id="414" r:id="rId7"/>
    <p:sldId id="415" r:id="rId8"/>
  </p:sldIdLst>
  <p:sldSz cx="12192000" cy="6858000"/>
  <p:notesSz cx="6858000" cy="9144000"/>
  <p:embeddedFontLst>
    <p:embeddedFont>
      <p:font typeface="微软雅黑" panose="020B0503020204020204" pitchFamily="34" charset="-122"/>
      <p:regular r:id="rId12"/>
    </p:embeddedFont>
    <p:embeddedFont>
      <p:font typeface="汉仪雅酷黑简" panose="00020600040101010101" charset="-122"/>
      <p:regular r:id="rId1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font" Target="fonts/font2.fntdata"/><Relationship Id="rId12" Type="http://schemas.openxmlformats.org/officeDocument/2006/relationships/font" Target="fonts/font1.fntdata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3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矩形 4" descr="7b0a2020202022776f7264617274223a20227b5c2269645c223a32353030313739322c5c227469645c223a31333533317d220a7d0a"/>
          <p:cNvSpPr/>
          <p:nvPr/>
        </p:nvSpPr>
        <p:spPr>
          <a:xfrm>
            <a:off x="2998470" y="1651952"/>
            <a:ext cx="6539230" cy="16300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10000" b="1">
                <a:ln w="44450">
                  <a:solidFill>
                    <a:srgbClr val="527CAE"/>
                  </a:solidFill>
                </a:ln>
                <a:solidFill>
                  <a:srgbClr val="F9FBFA"/>
                </a:solidFill>
                <a:effectLst>
                  <a:outerShdw dist="76200" dir="2700000" algn="tl" rotWithShape="0">
                    <a:srgbClr val="1C1A0E">
                      <a:alpha val="40000"/>
                    </a:srgbClr>
                  </a:outerShdw>
                </a:effectLst>
                <a:latin typeface="汉仪雅酷黑简" panose="00020600040101010101" charset="-122"/>
                <a:ea typeface="汉仪雅酷黑简" panose="00020600040101010101" charset="-122"/>
              </a:rPr>
              <a:t>两个好朋友</a:t>
            </a:r>
            <a:endParaRPr lang="zh-CN" altLang="en-US" sz="10000" b="1">
              <a:ln w="44450">
                <a:solidFill>
                  <a:srgbClr val="527CAE"/>
                </a:solidFill>
              </a:ln>
              <a:solidFill>
                <a:srgbClr val="F9FBFA"/>
              </a:solidFill>
              <a:effectLst>
                <a:outerShdw dist="76200" dir="2700000" algn="tl" rotWithShape="0">
                  <a:srgbClr val="1C1A0E">
                    <a:alpha val="40000"/>
                  </a:srgbClr>
                </a:outerShdw>
              </a:effectLst>
              <a:latin typeface="汉仪雅酷黑简" panose="00020600040101010101" charset="-122"/>
              <a:ea typeface="汉仪雅酷黑简" panose="0002060004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77825"/>
            <a:ext cx="12192000" cy="77152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52670" y="1385570"/>
            <a:ext cx="57302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小鸡要去小鸭子家里玩，可是过不了河。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" y="-17780"/>
            <a:ext cx="12274550" cy="747649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47370" y="1547495"/>
            <a:ext cx="58839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小鸭子让小鸡坐在背上，驮着小鸡过河。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160"/>
            <a:ext cx="12164695" cy="67894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28420" y="1042670"/>
            <a:ext cx="4724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小鸡请小鸭子吃香蕉。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18415"/>
            <a:ext cx="12192635" cy="68294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166870" y="2004695"/>
            <a:ext cx="4724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两个好朋友开心地唱歌跳舞。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28295"/>
            <a:ext cx="12192635" cy="86671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28420" y="1042670"/>
            <a:ext cx="66198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天黑了，小鸡唱着歌，开心地坐着香蕉船回家。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WPS 演示</Application>
  <PresentationFormat>宽屏</PresentationFormat>
  <Paragraphs>12</Paragraphs>
  <Slides>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Arial</vt:lpstr>
      <vt:lpstr>宋体</vt:lpstr>
      <vt:lpstr>Wingdings</vt:lpstr>
      <vt:lpstr>微软雅黑</vt:lpstr>
      <vt:lpstr>Wingdings</vt:lpstr>
      <vt:lpstr>汉仪雅酷黑简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张晓蕾</cp:lastModifiedBy>
  <cp:revision>176</cp:revision>
  <dcterms:created xsi:type="dcterms:W3CDTF">2019-06-19T02:08:00Z</dcterms:created>
  <dcterms:modified xsi:type="dcterms:W3CDTF">2021-08-17T03:34:40Z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KSOSaveFontToCloudKey">
    <vt:lpwstr>234488386_embed</vt:lpwstr>
  </property>
</Properties>
</file>